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68" r:id="rId6"/>
    <p:sldId id="259" r:id="rId7"/>
    <p:sldId id="261" r:id="rId8"/>
    <p:sldId id="262" r:id="rId9"/>
    <p:sldId id="266" r:id="rId10"/>
    <p:sldId id="267" r:id="rId11"/>
    <p:sldId id="269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C8D12F-524C-F6DC-ECB3-4B34B98F32C6}" v="93" dt="2024-05-18T06:48:45.916"/>
    <p1510:client id="{D71DFB4D-6A8F-93D8-274E-5B0B980584D6}" v="841" dt="2024-05-20T06:30:43.7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1D44F13A-2324-0E2D-843C-C88B0BA9BEBF}"/>
    <pc:docChg chg="modSld">
      <pc:chgData name="" userId="" providerId="" clId="Web-{1D44F13A-2324-0E2D-843C-C88B0BA9BEBF}" dt="2024-05-12T07:25:10.301" v="4" actId="20577"/>
      <pc:docMkLst>
        <pc:docMk/>
      </pc:docMkLst>
      <pc:sldChg chg="modSp">
        <pc:chgData name="" userId="" providerId="" clId="Web-{1D44F13A-2324-0E2D-843C-C88B0BA9BEBF}" dt="2024-05-12T07:25:10.301" v="4" actId="20577"/>
        <pc:sldMkLst>
          <pc:docMk/>
          <pc:sldMk cId="109857222" sldId="256"/>
        </pc:sldMkLst>
        <pc:spChg chg="mod">
          <ac:chgData name="" userId="" providerId="" clId="Web-{1D44F13A-2324-0E2D-843C-C88B0BA9BEBF}" dt="2024-05-12T07:25:10.301" v="4" actId="20577"/>
          <ac:spMkLst>
            <pc:docMk/>
            <pc:sldMk cId="109857222" sldId="256"/>
            <ac:spMk id="2" creationId="{00000000-0000-0000-0000-000000000000}"/>
          </ac:spMkLst>
        </pc:spChg>
      </pc:sldChg>
    </pc:docChg>
  </pc:docChgLst>
  <pc:docChgLst>
    <pc:chgData name="Դավիթ Հովհաննիսյան-Լիանա" userId="S::davit-hovhannisyan@mskh.am::6ee43d4e-23e5-4333-b19e-39d8db46e8d9" providerId="AD" clId="Web-{D71DFB4D-6A8F-93D8-274E-5B0B980584D6}"/>
    <pc:docChg chg="addSld delSld modSld">
      <pc:chgData name="Դավիթ Հովհաննիսյան-Լիանա" userId="S::davit-hovhannisyan@mskh.am::6ee43d4e-23e5-4333-b19e-39d8db46e8d9" providerId="AD" clId="Web-{D71DFB4D-6A8F-93D8-274E-5B0B980584D6}" dt="2024-05-20T06:27:58.654" v="859" actId="20577"/>
      <pc:docMkLst>
        <pc:docMk/>
      </pc:docMkLst>
      <pc:sldChg chg="modSp">
        <pc:chgData name="Դավիթ Հովհաննիսյան-Լիանա" userId="S::davit-hovhannisyan@mskh.am::6ee43d4e-23e5-4333-b19e-39d8db46e8d9" providerId="AD" clId="Web-{D71DFB4D-6A8F-93D8-274E-5B0B980584D6}" dt="2024-05-20T06:27:58.654" v="859" actId="20577"/>
        <pc:sldMkLst>
          <pc:docMk/>
          <pc:sldMk cId="109857222" sldId="256"/>
        </pc:sldMkLst>
        <pc:spChg chg="mod">
          <ac:chgData name="Դավիթ Հովհաննիսյան-Լիանա" userId="S::davit-hovhannisyan@mskh.am::6ee43d4e-23e5-4333-b19e-39d8db46e8d9" providerId="AD" clId="Web-{D71DFB4D-6A8F-93D8-274E-5B0B980584D6}" dt="2024-05-20T06:27:58.654" v="859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addSp modSp modTransition">
        <pc:chgData name="Դավիթ Հովհաննիսյան-Լիանա" userId="S::davit-hovhannisyan@mskh.am::6ee43d4e-23e5-4333-b19e-39d8db46e8d9" providerId="AD" clId="Web-{D71DFB4D-6A8F-93D8-274E-5B0B980584D6}" dt="2024-05-19T09:26:07.403" v="776" actId="1076"/>
        <pc:sldMkLst>
          <pc:docMk/>
          <pc:sldMk cId="480568297" sldId="258"/>
        </pc:sldMkLst>
        <pc:spChg chg="mod">
          <ac:chgData name="Դավիթ Հովհաննիսյան-Լիանա" userId="S::davit-hovhannisyan@mskh.am::6ee43d4e-23e5-4333-b19e-39d8db46e8d9" providerId="AD" clId="Web-{D71DFB4D-6A8F-93D8-274E-5B0B980584D6}" dt="2024-05-19T09:26:05.060" v="775" actId="1076"/>
          <ac:spMkLst>
            <pc:docMk/>
            <pc:sldMk cId="480568297" sldId="258"/>
            <ac:spMk id="2" creationId="{947BAE21-62F3-A235-1C2B-0AEFE1B5558B}"/>
          </ac:spMkLst>
        </pc:spChg>
        <pc:spChg chg="mod">
          <ac:chgData name="Դավիթ Հովհաննիսյան-Լիանա" userId="S::davit-hovhannisyan@mskh.am::6ee43d4e-23e5-4333-b19e-39d8db46e8d9" providerId="AD" clId="Web-{D71DFB4D-6A8F-93D8-274E-5B0B980584D6}" dt="2024-05-19T09:26:01.934" v="774" actId="1076"/>
          <ac:spMkLst>
            <pc:docMk/>
            <pc:sldMk cId="480568297" sldId="258"/>
            <ac:spMk id="3" creationId="{00FE05B6-4BA4-3761-9B93-8A3A86901E86}"/>
          </ac:spMkLst>
        </pc:spChg>
        <pc:picChg chg="add mod">
          <ac:chgData name="Դավիթ Հովհաննիսյան-Լիանա" userId="S::davit-hovhannisyan@mskh.am::6ee43d4e-23e5-4333-b19e-39d8db46e8d9" providerId="AD" clId="Web-{D71DFB4D-6A8F-93D8-274E-5B0B980584D6}" dt="2024-05-19T09:26:07.403" v="776" actId="1076"/>
          <ac:picMkLst>
            <pc:docMk/>
            <pc:sldMk cId="480568297" sldId="258"/>
            <ac:picMk id="4" creationId="{A688FB53-1728-0D16-86BE-6C561FF5E858}"/>
          </ac:picMkLst>
        </pc:picChg>
      </pc:sldChg>
      <pc:sldChg chg="modTransition">
        <pc:chgData name="Դավիթ Հովհաննիսյան-Լիանա" userId="S::davit-hovhannisyan@mskh.am::6ee43d4e-23e5-4333-b19e-39d8db46e8d9" providerId="AD" clId="Web-{D71DFB4D-6A8F-93D8-274E-5B0B980584D6}" dt="2024-05-18T06:52:19.024" v="3"/>
        <pc:sldMkLst>
          <pc:docMk/>
          <pc:sldMk cId="1826056857" sldId="259"/>
        </pc:sldMkLst>
      </pc:sldChg>
      <pc:sldChg chg="addSp delSp modSp new mod modTransition setBg">
        <pc:chgData name="Դավիթ Հովհաննիսյան-Լիանա" userId="S::davit-hovhannisyan@mskh.am::6ee43d4e-23e5-4333-b19e-39d8db46e8d9" providerId="AD" clId="Web-{D71DFB4D-6A8F-93D8-274E-5B0B980584D6}" dt="2024-05-19T09:29:36.362" v="786"/>
        <pc:sldMkLst>
          <pc:docMk/>
          <pc:sldMk cId="1027594907" sldId="260"/>
        </pc:sldMkLst>
        <pc:spChg chg="mod">
          <ac:chgData name="Դավիթ Հովհաննիսյան-Լիանա" userId="S::davit-hovhannisyan@mskh.am::6ee43d4e-23e5-4333-b19e-39d8db46e8d9" providerId="AD" clId="Web-{D71DFB4D-6A8F-93D8-274E-5B0B980584D6}" dt="2024-05-19T09:29:36.362" v="786"/>
          <ac:spMkLst>
            <pc:docMk/>
            <pc:sldMk cId="1027594907" sldId="260"/>
            <ac:spMk id="2" creationId="{35C1006C-EE11-5EDA-DC47-76CDD4FFA981}"/>
          </ac:spMkLst>
        </pc:spChg>
        <pc:spChg chg="mod ord">
          <ac:chgData name="Դավիթ Հովհաննիսյան-Լիանա" userId="S::davit-hovhannisyan@mskh.am::6ee43d4e-23e5-4333-b19e-39d8db46e8d9" providerId="AD" clId="Web-{D71DFB4D-6A8F-93D8-274E-5B0B980584D6}" dt="2024-05-19T09:29:36.362" v="786"/>
          <ac:spMkLst>
            <pc:docMk/>
            <pc:sldMk cId="1027594907" sldId="260"/>
            <ac:spMk id="3" creationId="{EAEDF205-2092-7BF6-3719-F5E6E4D1DA12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9T09:29:36.362" v="786"/>
          <ac:spMkLst>
            <pc:docMk/>
            <pc:sldMk cId="1027594907" sldId="260"/>
            <ac:spMk id="6" creationId="{743AA782-23D1-4521-8CAD-47662984AA08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9T09:29:36.362" v="786"/>
          <ac:spMkLst>
            <pc:docMk/>
            <pc:sldMk cId="1027594907" sldId="260"/>
            <ac:spMk id="7" creationId="{650D18FE-0824-4A46-B22C-A86B52E5780A}"/>
          </ac:spMkLst>
        </pc:spChg>
        <pc:spChg chg="add del">
          <ac:chgData name="Դավիթ Հովհաննիսյան-Լիանա" userId="S::davit-hovhannisyan@mskh.am::6ee43d4e-23e5-4333-b19e-39d8db46e8d9" providerId="AD" clId="Web-{D71DFB4D-6A8F-93D8-274E-5B0B980584D6}" dt="2024-05-19T09:29:18.158" v="785"/>
          <ac:spMkLst>
            <pc:docMk/>
            <pc:sldMk cId="1027594907" sldId="260"/>
            <ac:spMk id="9" creationId="{45D37F4E-DDB4-456B-97E0-9937730A039F}"/>
          </ac:spMkLst>
        </pc:spChg>
        <pc:spChg chg="add del">
          <ac:chgData name="Դավիթ Հովհաննիսյան-Լիանա" userId="S::davit-hovhannisyan@mskh.am::6ee43d4e-23e5-4333-b19e-39d8db46e8d9" providerId="AD" clId="Web-{D71DFB4D-6A8F-93D8-274E-5B0B980584D6}" dt="2024-05-19T09:29:18.158" v="785"/>
          <ac:spMkLst>
            <pc:docMk/>
            <pc:sldMk cId="1027594907" sldId="260"/>
            <ac:spMk id="11" creationId="{B2DD41CD-8F47-4F56-AD12-4E2FF7696987}"/>
          </ac:spMkLst>
        </pc:spChg>
        <pc:spChg chg="add del">
          <ac:chgData name="Դավիթ Հովհաննիսյան-Լիանա" userId="S::davit-hovhannisyan@mskh.am::6ee43d4e-23e5-4333-b19e-39d8db46e8d9" providerId="AD" clId="Web-{D71DFB4D-6A8F-93D8-274E-5B0B980584D6}" dt="2024-05-19T09:29:14.970" v="783"/>
          <ac:spMkLst>
            <pc:docMk/>
            <pc:sldMk cId="1027594907" sldId="260"/>
            <ac:spMk id="16" creationId="{2EB492CD-616E-47F8-933B-5E2D952A0593}"/>
          </ac:spMkLst>
        </pc:spChg>
        <pc:spChg chg="add del">
          <ac:chgData name="Դավիթ Հովհաննիսյան-Լիանա" userId="S::davit-hovhannisyan@mskh.am::6ee43d4e-23e5-4333-b19e-39d8db46e8d9" providerId="AD" clId="Web-{D71DFB4D-6A8F-93D8-274E-5B0B980584D6}" dt="2024-05-19T09:29:14.970" v="783"/>
          <ac:spMkLst>
            <pc:docMk/>
            <pc:sldMk cId="1027594907" sldId="260"/>
            <ac:spMk id="18" creationId="{59383CF9-23B5-4335-9B21-1791C4CF1C75}"/>
          </ac:spMkLst>
        </pc:spChg>
        <pc:spChg chg="add del">
          <ac:chgData name="Դավիթ Հովհաննիսյան-Լիանա" userId="S::davit-hovhannisyan@mskh.am::6ee43d4e-23e5-4333-b19e-39d8db46e8d9" providerId="AD" clId="Web-{D71DFB4D-6A8F-93D8-274E-5B0B980584D6}" dt="2024-05-19T09:29:14.970" v="783"/>
          <ac:spMkLst>
            <pc:docMk/>
            <pc:sldMk cId="1027594907" sldId="260"/>
            <ac:spMk id="20" creationId="{0007FE00-9498-4706-B255-6437B0252C02}"/>
          </ac:spMkLst>
        </pc:spChg>
        <pc:picChg chg="add mod">
          <ac:chgData name="Դավիթ Հովհաննիսյան-Լիանա" userId="S::davit-hovhannisyan@mskh.am::6ee43d4e-23e5-4333-b19e-39d8db46e8d9" providerId="AD" clId="Web-{D71DFB4D-6A8F-93D8-274E-5B0B980584D6}" dt="2024-05-19T09:29:36.362" v="786"/>
          <ac:picMkLst>
            <pc:docMk/>
            <pc:sldMk cId="1027594907" sldId="260"/>
            <ac:picMk id="4" creationId="{1E4C19F1-49AE-513D-6BCD-79DDD3164275}"/>
          </ac:picMkLst>
        </pc:picChg>
      </pc:sldChg>
      <pc:sldChg chg="addSp modSp new mod modTransition setBg">
        <pc:chgData name="Դավիթ Հովհաննիսյան-Լիանա" userId="S::davit-hovhannisyan@mskh.am::6ee43d4e-23e5-4333-b19e-39d8db46e8d9" providerId="AD" clId="Web-{D71DFB4D-6A8F-93D8-274E-5B0B980584D6}" dt="2024-05-18T14:58:32.505" v="530"/>
        <pc:sldMkLst>
          <pc:docMk/>
          <pc:sldMk cId="279454175" sldId="261"/>
        </pc:sldMkLst>
        <pc:spChg chg="mod">
          <ac:chgData name="Դավիթ Հովհաննիսյան-Լիանա" userId="S::davit-hovhannisyan@mskh.am::6ee43d4e-23e5-4333-b19e-39d8db46e8d9" providerId="AD" clId="Web-{D71DFB4D-6A8F-93D8-274E-5B0B980584D6}" dt="2024-05-18T14:20:10.526" v="518"/>
          <ac:spMkLst>
            <pc:docMk/>
            <pc:sldMk cId="279454175" sldId="261"/>
            <ac:spMk id="2" creationId="{39656E3C-00A3-6B89-8F33-DEA133E2ECB5}"/>
          </ac:spMkLst>
        </pc:spChg>
        <pc:spChg chg="mod">
          <ac:chgData name="Դավիթ Հովհաննիսյան-Լիանա" userId="S::davit-hovhannisyan@mskh.am::6ee43d4e-23e5-4333-b19e-39d8db46e8d9" providerId="AD" clId="Web-{D71DFB4D-6A8F-93D8-274E-5B0B980584D6}" dt="2024-05-18T14:20:10.526" v="518"/>
          <ac:spMkLst>
            <pc:docMk/>
            <pc:sldMk cId="279454175" sldId="261"/>
            <ac:spMk id="3" creationId="{A3B17AB2-64E4-0050-0182-998027E94CEE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8T14:20:10.526" v="518"/>
          <ac:spMkLst>
            <pc:docMk/>
            <pc:sldMk cId="279454175" sldId="261"/>
            <ac:spMk id="9" creationId="{F13C74B1-5B17-4795-BED0-7140497B445A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8T14:20:10.526" v="518"/>
          <ac:spMkLst>
            <pc:docMk/>
            <pc:sldMk cId="279454175" sldId="261"/>
            <ac:spMk id="11" creationId="{D4974D33-8DC5-464E-8C6D-BE58F0669C17}"/>
          </ac:spMkLst>
        </pc:spChg>
        <pc:picChg chg="add mod">
          <ac:chgData name="Դավիթ Հովհաննիսյան-Լիանա" userId="S::davit-hovhannisyan@mskh.am::6ee43d4e-23e5-4333-b19e-39d8db46e8d9" providerId="AD" clId="Web-{D71DFB4D-6A8F-93D8-274E-5B0B980584D6}" dt="2024-05-18T14:20:10.526" v="518"/>
          <ac:picMkLst>
            <pc:docMk/>
            <pc:sldMk cId="279454175" sldId="261"/>
            <ac:picMk id="4" creationId="{1111202B-C906-524A-5555-F353219630D9}"/>
          </ac:picMkLst>
        </pc:picChg>
      </pc:sldChg>
      <pc:sldChg chg="addSp delSp modSp new mod modTransition setBg">
        <pc:chgData name="Դավիթ Հովհաննիսյան-Լիանա" userId="S::davit-hovhannisyan@mskh.am::6ee43d4e-23e5-4333-b19e-39d8db46e8d9" providerId="AD" clId="Web-{D71DFB4D-6A8F-93D8-274E-5B0B980584D6}" dt="2024-05-19T06:26:46.113" v="585" actId="20577"/>
        <pc:sldMkLst>
          <pc:docMk/>
          <pc:sldMk cId="2393305159" sldId="262"/>
        </pc:sldMkLst>
        <pc:spChg chg="mod">
          <ac:chgData name="Դավիթ Հովհաննիսյան-Լիանա" userId="S::davit-hovhannisyan@mskh.am::6ee43d4e-23e5-4333-b19e-39d8db46e8d9" providerId="AD" clId="Web-{D71DFB4D-6A8F-93D8-274E-5B0B980584D6}" dt="2024-05-19T06:26:46.113" v="585" actId="20577"/>
          <ac:spMkLst>
            <pc:docMk/>
            <pc:sldMk cId="2393305159" sldId="262"/>
            <ac:spMk id="2" creationId="{632CEB16-CB8F-CD4D-C772-921594067EFF}"/>
          </ac:spMkLst>
        </pc:spChg>
        <pc:spChg chg="mod">
          <ac:chgData name="Դավիթ Հովհաննիսյան-Լիանա" userId="S::davit-hovhannisyan@mskh.am::6ee43d4e-23e5-4333-b19e-39d8db46e8d9" providerId="AD" clId="Web-{D71DFB4D-6A8F-93D8-274E-5B0B980584D6}" dt="2024-05-18T14:20:30.839" v="520"/>
          <ac:spMkLst>
            <pc:docMk/>
            <pc:sldMk cId="2393305159" sldId="262"/>
            <ac:spMk id="3" creationId="{A7743F69-5432-B741-03FC-8BF23FD6C86F}"/>
          </ac:spMkLst>
        </pc:spChg>
        <pc:spChg chg="add del">
          <ac:chgData name="Դավիթ Հովհաննիսյան-Լիանա" userId="S::davit-hovhannisyan@mskh.am::6ee43d4e-23e5-4333-b19e-39d8db46e8d9" providerId="AD" clId="Web-{D71DFB4D-6A8F-93D8-274E-5B0B980584D6}" dt="2024-05-18T14:19:56.978" v="515"/>
          <ac:spMkLst>
            <pc:docMk/>
            <pc:sldMk cId="2393305159" sldId="262"/>
            <ac:spMk id="9" creationId="{F13C74B1-5B17-4795-BED0-7140497B445A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8T14:20:30.839" v="520"/>
          <ac:spMkLst>
            <pc:docMk/>
            <pc:sldMk cId="2393305159" sldId="262"/>
            <ac:spMk id="10" creationId="{9F7D5CDA-D291-4307-BF55-1381FED29634}"/>
          </ac:spMkLst>
        </pc:spChg>
        <pc:spChg chg="add del">
          <ac:chgData name="Դավիթ Հովհաննիսյան-Լիանա" userId="S::davit-hovhannisyan@mskh.am::6ee43d4e-23e5-4333-b19e-39d8db46e8d9" providerId="AD" clId="Web-{D71DFB4D-6A8F-93D8-274E-5B0B980584D6}" dt="2024-05-18T14:19:56.978" v="515"/>
          <ac:spMkLst>
            <pc:docMk/>
            <pc:sldMk cId="2393305159" sldId="262"/>
            <ac:spMk id="11" creationId="{D4974D33-8DC5-464E-8C6D-BE58F0669C17}"/>
          </ac:spMkLst>
        </pc:spChg>
        <pc:picChg chg="add del mod">
          <ac:chgData name="Դավիթ Հովհաննիսյան-Լիանա" userId="S::davit-hovhannisyan@mskh.am::6ee43d4e-23e5-4333-b19e-39d8db46e8d9" providerId="AD" clId="Web-{D71DFB4D-6A8F-93D8-274E-5B0B980584D6}" dt="2024-05-18T14:20:02.510" v="516"/>
          <ac:picMkLst>
            <pc:docMk/>
            <pc:sldMk cId="2393305159" sldId="262"/>
            <ac:picMk id="4" creationId="{F71435A9-60E6-71AB-7E07-D6F3D3548ADA}"/>
          </ac:picMkLst>
        </pc:picChg>
        <pc:picChg chg="add mod">
          <ac:chgData name="Դավիթ Հովհաննիսյան-Լիանա" userId="S::davit-hovhannisyan@mskh.am::6ee43d4e-23e5-4333-b19e-39d8db46e8d9" providerId="AD" clId="Web-{D71DFB4D-6A8F-93D8-274E-5B0B980584D6}" dt="2024-05-18T14:20:30.839" v="520"/>
          <ac:picMkLst>
            <pc:docMk/>
            <pc:sldMk cId="2393305159" sldId="262"/>
            <ac:picMk id="5" creationId="{821D5AA4-A855-1D8D-69AB-1E03FC43242B}"/>
          </ac:picMkLst>
        </pc:picChg>
      </pc:sldChg>
      <pc:sldChg chg="addSp delSp modSp new mod modTransition setBg">
        <pc:chgData name="Դավիթ Հովհաննիսյան-Լիանա" userId="S::davit-hovhannisyan@mskh.am::6ee43d4e-23e5-4333-b19e-39d8db46e8d9" providerId="AD" clId="Web-{D71DFB4D-6A8F-93D8-274E-5B0B980584D6}" dt="2024-05-18T14:58:38.458" v="531"/>
        <pc:sldMkLst>
          <pc:docMk/>
          <pc:sldMk cId="1421517387" sldId="263"/>
        </pc:sldMkLst>
        <pc:spChg chg="del">
          <ac:chgData name="Դավիթ Հովհաննիսյան-Լիանա" userId="S::davit-hovhannisyan@mskh.am::6ee43d4e-23e5-4333-b19e-39d8db46e8d9" providerId="AD" clId="Web-{D71DFB4D-6A8F-93D8-274E-5B0B980584D6}" dt="2024-05-18T14:58:04.895" v="527"/>
          <ac:spMkLst>
            <pc:docMk/>
            <pc:sldMk cId="1421517387" sldId="263"/>
            <ac:spMk id="2" creationId="{2D70672A-FC6B-E9B9-5A47-40DD6C01CAF2}"/>
          </ac:spMkLst>
        </pc:spChg>
        <pc:spChg chg="del">
          <ac:chgData name="Դավիթ Հովհաննիսյան-Լիանա" userId="S::davit-hovhannisyan@mskh.am::6ee43d4e-23e5-4333-b19e-39d8db46e8d9" providerId="AD" clId="Web-{D71DFB4D-6A8F-93D8-274E-5B0B980584D6}" dt="2024-05-18T14:58:00.660" v="526"/>
          <ac:spMkLst>
            <pc:docMk/>
            <pc:sldMk cId="1421517387" sldId="263"/>
            <ac:spMk id="3" creationId="{BB216B70-6DA9-1E4E-6AAF-C37371CA6E51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8T14:58:10.176" v="529"/>
          <ac:spMkLst>
            <pc:docMk/>
            <pc:sldMk cId="1421517387" sldId="263"/>
            <ac:spMk id="9" creationId="{11B2B030-4738-4359-9E46-144B7C8BFF8B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8T14:58:10.176" v="529"/>
          <ac:spMkLst>
            <pc:docMk/>
            <pc:sldMk cId="1421517387" sldId="263"/>
            <ac:spMk id="11" creationId="{E722B2DD-E14D-4972-9D98-5D6E61B1B2D2}"/>
          </ac:spMkLst>
        </pc:spChg>
        <pc:picChg chg="add mod ord">
          <ac:chgData name="Դավիթ Հովհաննիսյան-Լիանա" userId="S::davit-hovhannisyan@mskh.am::6ee43d4e-23e5-4333-b19e-39d8db46e8d9" providerId="AD" clId="Web-{D71DFB4D-6A8F-93D8-274E-5B0B980584D6}" dt="2024-05-18T14:58:10.176" v="529"/>
          <ac:picMkLst>
            <pc:docMk/>
            <pc:sldMk cId="1421517387" sldId="263"/>
            <ac:picMk id="4" creationId="{F1121A1C-CE00-69B9-D2DE-6C40BDB4BB60}"/>
          </ac:picMkLst>
        </pc:picChg>
      </pc:sldChg>
      <pc:sldChg chg="new del">
        <pc:chgData name="Դավիթ Հովհաննիսյան-Լիանա" userId="S::davit-hovhannisyan@mskh.am::6ee43d4e-23e5-4333-b19e-39d8db46e8d9" providerId="AD" clId="Web-{D71DFB4D-6A8F-93D8-274E-5B0B980584D6}" dt="2024-05-18T14:22:26.045" v="524"/>
        <pc:sldMkLst>
          <pc:docMk/>
          <pc:sldMk cId="2663380977" sldId="263"/>
        </pc:sldMkLst>
      </pc:sldChg>
      <pc:sldChg chg="modSp new del">
        <pc:chgData name="Դավիթ Հովհաննիսյան-Լիանա" userId="S::davit-hovhannisyan@mskh.am::6ee43d4e-23e5-4333-b19e-39d8db46e8d9" providerId="AD" clId="Web-{D71DFB4D-6A8F-93D8-274E-5B0B980584D6}" dt="2024-05-18T15:49:45.047" v="561"/>
        <pc:sldMkLst>
          <pc:docMk/>
          <pc:sldMk cId="1925414901" sldId="264"/>
        </pc:sldMkLst>
        <pc:spChg chg="mod">
          <ac:chgData name="Դավիթ Հովհաննիսյան-Լիանա" userId="S::davit-hovhannisyan@mskh.am::6ee43d4e-23e5-4333-b19e-39d8db46e8d9" providerId="AD" clId="Web-{D71DFB4D-6A8F-93D8-274E-5B0B980584D6}" dt="2024-05-18T15:46:03.858" v="546" actId="20577"/>
          <ac:spMkLst>
            <pc:docMk/>
            <pc:sldMk cId="1925414901" sldId="264"/>
            <ac:spMk id="2" creationId="{C74F8D7D-66FC-3292-941B-3C819AE3F562}"/>
          </ac:spMkLst>
        </pc:spChg>
        <pc:spChg chg="mod">
          <ac:chgData name="Դավիթ Հովհաննիսյան-Լիանա" userId="S::davit-hovhannisyan@mskh.am::6ee43d4e-23e5-4333-b19e-39d8db46e8d9" providerId="AD" clId="Web-{D71DFB4D-6A8F-93D8-274E-5B0B980584D6}" dt="2024-05-18T15:47:27.236" v="560" actId="20577"/>
          <ac:spMkLst>
            <pc:docMk/>
            <pc:sldMk cId="1925414901" sldId="264"/>
            <ac:spMk id="3" creationId="{3DB05EC5-ECA0-238B-90A9-810B2591131B}"/>
          </ac:spMkLst>
        </pc:spChg>
      </pc:sldChg>
      <pc:sldChg chg="addSp delSp modSp new del">
        <pc:chgData name="Դավիթ Հովհաննիսյան-Լիանա" userId="S::davit-hovhannisyan@mskh.am::6ee43d4e-23e5-4333-b19e-39d8db46e8d9" providerId="AD" clId="Web-{D71DFB4D-6A8F-93D8-274E-5B0B980584D6}" dt="2024-05-19T06:34:17.382" v="625"/>
        <pc:sldMkLst>
          <pc:docMk/>
          <pc:sldMk cId="2439309237" sldId="265"/>
        </pc:sldMkLst>
        <pc:spChg chg="mod">
          <ac:chgData name="Դավիթ Հովհաննիսյան-Լիանա" userId="S::davit-hovhannisyan@mskh.am::6ee43d4e-23e5-4333-b19e-39d8db46e8d9" providerId="AD" clId="Web-{D71DFB4D-6A8F-93D8-274E-5B0B980584D6}" dt="2024-05-19T06:28:47.837" v="597" actId="20577"/>
          <ac:spMkLst>
            <pc:docMk/>
            <pc:sldMk cId="2439309237" sldId="265"/>
            <ac:spMk id="2" creationId="{7D5970A7-346F-C4C3-3990-6FD49F5A6797}"/>
          </ac:spMkLst>
        </pc:spChg>
        <pc:spChg chg="mod">
          <ac:chgData name="Դավիթ Հովհաննիսյան-Լիանա" userId="S::davit-hovhannisyan@mskh.am::6ee43d4e-23e5-4333-b19e-39d8db46e8d9" providerId="AD" clId="Web-{D71DFB4D-6A8F-93D8-274E-5B0B980584D6}" dt="2024-05-19T06:31:15.407" v="601" actId="20577"/>
          <ac:spMkLst>
            <pc:docMk/>
            <pc:sldMk cId="2439309237" sldId="265"/>
            <ac:spMk id="3" creationId="{4063051B-A23F-5471-2B8A-8F75BDD681BE}"/>
          </ac:spMkLst>
        </pc:spChg>
        <pc:picChg chg="add del mod">
          <ac:chgData name="Դավիթ Հովհաննիսյան-Լիանա" userId="S::davit-hovhannisyan@mskh.am::6ee43d4e-23e5-4333-b19e-39d8db46e8d9" providerId="AD" clId="Web-{D71DFB4D-6A8F-93D8-274E-5B0B980584D6}" dt="2024-05-19T06:31:36.376" v="617"/>
          <ac:picMkLst>
            <pc:docMk/>
            <pc:sldMk cId="2439309237" sldId="265"/>
            <ac:picMk id="4" creationId="{B4688EC0-A484-CA9E-5930-537EC12B66A3}"/>
          </ac:picMkLst>
        </pc:picChg>
      </pc:sldChg>
      <pc:sldChg chg="addSp modSp new mod modTransition setBg">
        <pc:chgData name="Դավիթ Հովհաննիսյան-Լիանա" userId="S::davit-hovhannisyan@mskh.am::6ee43d4e-23e5-4333-b19e-39d8db46e8d9" providerId="AD" clId="Web-{D71DFB4D-6A8F-93D8-274E-5B0B980584D6}" dt="2024-05-19T06:43:53.105" v="699" actId="1076"/>
        <pc:sldMkLst>
          <pc:docMk/>
          <pc:sldMk cId="923914437" sldId="266"/>
        </pc:sldMkLst>
        <pc:spChg chg="mod">
          <ac:chgData name="Դավիթ Հովհաննիսյան-Լիանա" userId="S::davit-hovhannisyan@mskh.am::6ee43d4e-23e5-4333-b19e-39d8db46e8d9" providerId="AD" clId="Web-{D71DFB4D-6A8F-93D8-274E-5B0B980584D6}" dt="2024-05-19T06:43:53.105" v="699" actId="1076"/>
          <ac:spMkLst>
            <pc:docMk/>
            <pc:sldMk cId="923914437" sldId="266"/>
            <ac:spMk id="2" creationId="{EA86B623-C714-D920-D5B6-7563CCD3506E}"/>
          </ac:spMkLst>
        </pc:spChg>
        <pc:spChg chg="mod">
          <ac:chgData name="Դավիթ Հովհաննիսյան-Լիանա" userId="S::davit-hovhannisyan@mskh.am::6ee43d4e-23e5-4333-b19e-39d8db46e8d9" providerId="AD" clId="Web-{D71DFB4D-6A8F-93D8-274E-5B0B980584D6}" dt="2024-05-19T06:43:48.995" v="698" actId="1076"/>
          <ac:spMkLst>
            <pc:docMk/>
            <pc:sldMk cId="923914437" sldId="266"/>
            <ac:spMk id="3" creationId="{C5E615E0-B95C-307D-2834-1D6F82232EBA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9T06:34:46.242" v="628"/>
          <ac:spMkLst>
            <pc:docMk/>
            <pc:sldMk cId="923914437" sldId="266"/>
            <ac:spMk id="9" creationId="{04812C46-200A-4DEB-A05E-3ED6C68C2387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9T06:34:46.242" v="628"/>
          <ac:spMkLst>
            <pc:docMk/>
            <pc:sldMk cId="923914437" sldId="266"/>
            <ac:spMk id="11" creationId="{D1EA859B-E555-4109-94F3-6700E046E008}"/>
          </ac:spMkLst>
        </pc:spChg>
        <pc:picChg chg="add mod ord">
          <ac:chgData name="Դավիթ Հովհաննիսյան-Լիանա" userId="S::davit-hovhannisyan@mskh.am::6ee43d4e-23e5-4333-b19e-39d8db46e8d9" providerId="AD" clId="Web-{D71DFB4D-6A8F-93D8-274E-5B0B980584D6}" dt="2024-05-19T06:40:59.724" v="684" actId="14100"/>
          <ac:picMkLst>
            <pc:docMk/>
            <pc:sldMk cId="923914437" sldId="266"/>
            <ac:picMk id="4" creationId="{74908BD8-13F9-0564-B8B9-66B2991B0B39}"/>
          </ac:picMkLst>
        </pc:picChg>
      </pc:sldChg>
      <pc:sldChg chg="addSp modSp new mod modTransition setBg">
        <pc:chgData name="Դավիթ Հովհաննիսյան-Լիանա" userId="S::davit-hovhannisyan@mskh.am::6ee43d4e-23e5-4333-b19e-39d8db46e8d9" providerId="AD" clId="Web-{D71DFB4D-6A8F-93D8-274E-5B0B980584D6}" dt="2024-05-19T06:42:36.680" v="695"/>
        <pc:sldMkLst>
          <pc:docMk/>
          <pc:sldMk cId="3549128923" sldId="267"/>
        </pc:sldMkLst>
        <pc:spChg chg="mod">
          <ac:chgData name="Դավիթ Հովհաննիսյան-Լիանա" userId="S::davit-hovhannisyan@mskh.am::6ee43d4e-23e5-4333-b19e-39d8db46e8d9" providerId="AD" clId="Web-{D71DFB4D-6A8F-93D8-274E-5B0B980584D6}" dt="2024-05-19T06:42:03.070" v="690" actId="14100"/>
          <ac:spMkLst>
            <pc:docMk/>
            <pc:sldMk cId="3549128923" sldId="267"/>
            <ac:spMk id="2" creationId="{D1642E27-635F-087D-9771-FF436BD3EBAF}"/>
          </ac:spMkLst>
        </pc:spChg>
        <pc:spChg chg="mod">
          <ac:chgData name="Դավիթ Հովհաննիսյան-Լիանա" userId="S::davit-hovhannisyan@mskh.am::6ee43d4e-23e5-4333-b19e-39d8db46e8d9" providerId="AD" clId="Web-{D71DFB4D-6A8F-93D8-274E-5B0B980584D6}" dt="2024-05-19T06:42:24.680" v="694" actId="1076"/>
          <ac:spMkLst>
            <pc:docMk/>
            <pc:sldMk cId="3549128923" sldId="267"/>
            <ac:spMk id="3" creationId="{69194E47-4DAB-ABF8-D2A5-AB50847C6926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9T06:40:20.785" v="682"/>
          <ac:spMkLst>
            <pc:docMk/>
            <pc:sldMk cId="3549128923" sldId="267"/>
            <ac:spMk id="9" creationId="{04812C46-200A-4DEB-A05E-3ED6C68C2387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9T06:40:20.785" v="682"/>
          <ac:spMkLst>
            <pc:docMk/>
            <pc:sldMk cId="3549128923" sldId="267"/>
            <ac:spMk id="11" creationId="{D1EA859B-E555-4109-94F3-6700E046E008}"/>
          </ac:spMkLst>
        </pc:spChg>
        <pc:picChg chg="add mod ord">
          <ac:chgData name="Դավիթ Հովհաննիսյան-Լիանա" userId="S::davit-hovhannisyan@mskh.am::6ee43d4e-23e5-4333-b19e-39d8db46e8d9" providerId="AD" clId="Web-{D71DFB4D-6A8F-93D8-274E-5B0B980584D6}" dt="2024-05-19T06:40:20.785" v="682"/>
          <ac:picMkLst>
            <pc:docMk/>
            <pc:sldMk cId="3549128923" sldId="267"/>
            <ac:picMk id="4" creationId="{4F1DB34E-2BC0-807C-5524-6FDF1334179A}"/>
          </ac:picMkLst>
        </pc:picChg>
      </pc:sldChg>
      <pc:sldChg chg="addSp delSp modSp new mod modTransition setBg">
        <pc:chgData name="Դավիթ Հովհաննիսյան-Լիանա" userId="S::davit-hovhannisyan@mskh.am::6ee43d4e-23e5-4333-b19e-39d8db46e8d9" providerId="AD" clId="Web-{D71DFB4D-6A8F-93D8-274E-5B0B980584D6}" dt="2024-05-19T09:38:24" v="852"/>
        <pc:sldMkLst>
          <pc:docMk/>
          <pc:sldMk cId="1992198163" sldId="268"/>
        </pc:sldMkLst>
        <pc:spChg chg="mod">
          <ac:chgData name="Դավիթ Հովհաննիսյան-Լիանա" userId="S::davit-hovhannisyan@mskh.am::6ee43d4e-23e5-4333-b19e-39d8db46e8d9" providerId="AD" clId="Web-{D71DFB4D-6A8F-93D8-274E-5B0B980584D6}" dt="2024-05-19T09:34:03.931" v="808" actId="1076"/>
          <ac:spMkLst>
            <pc:docMk/>
            <pc:sldMk cId="1992198163" sldId="268"/>
            <ac:spMk id="2" creationId="{79AF104B-FBBD-9675-DB3C-632573592038}"/>
          </ac:spMkLst>
        </pc:spChg>
        <pc:spChg chg="mod">
          <ac:chgData name="Դավիթ Հովհաննիսյան-Լիանա" userId="S::davit-hovhannisyan@mskh.am::6ee43d4e-23e5-4333-b19e-39d8db46e8d9" providerId="AD" clId="Web-{D71DFB4D-6A8F-93D8-274E-5B0B980584D6}" dt="2024-05-19T09:34:07.759" v="809" actId="1076"/>
          <ac:spMkLst>
            <pc:docMk/>
            <pc:sldMk cId="1992198163" sldId="268"/>
            <ac:spMk id="3" creationId="{31F3F173-FCD9-2CA2-9247-68DF6C49C9ED}"/>
          </ac:spMkLst>
        </pc:spChg>
        <pc:spChg chg="add del mod">
          <ac:chgData name="Դավիթ Հովհաննիսյան-Լիանա" userId="S::davit-hovhannisyan@mskh.am::6ee43d4e-23e5-4333-b19e-39d8db46e8d9" providerId="AD" clId="Web-{D71DFB4D-6A8F-93D8-274E-5B0B980584D6}" dt="2024-05-19T09:33:41.805" v="802"/>
          <ac:spMkLst>
            <pc:docMk/>
            <pc:sldMk cId="1992198163" sldId="268"/>
            <ac:spMk id="5" creationId="{88A4656A-196C-EB34-0539-81A2BB51DC73}"/>
          </ac:spMkLst>
        </pc:spChg>
        <pc:spChg chg="add del">
          <ac:chgData name="Դավիթ Հովհաննիսյան-Լիանա" userId="S::davit-hovhannisyan@mskh.am::6ee43d4e-23e5-4333-b19e-39d8db46e8d9" providerId="AD" clId="Web-{D71DFB4D-6A8F-93D8-274E-5B0B980584D6}" dt="2024-05-19T09:33:48.712" v="803"/>
          <ac:spMkLst>
            <pc:docMk/>
            <pc:sldMk cId="1992198163" sldId="268"/>
            <ac:spMk id="10" creationId="{C0763A76-9F1C-4FC5-82B7-DD475DA461B2}"/>
          </ac:spMkLst>
        </pc:spChg>
        <pc:spChg chg="add del">
          <ac:chgData name="Դավիթ Հովհաննիսյան-Լիանա" userId="S::davit-hovhannisyan@mskh.am::6ee43d4e-23e5-4333-b19e-39d8db46e8d9" providerId="AD" clId="Web-{D71DFB4D-6A8F-93D8-274E-5B0B980584D6}" dt="2024-05-19T09:33:48.712" v="803"/>
          <ac:spMkLst>
            <pc:docMk/>
            <pc:sldMk cId="1992198163" sldId="268"/>
            <ac:spMk id="12" creationId="{E81BF4F6-F2CF-4984-9D14-D6966D92F99F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9T09:33:48.712" v="803"/>
          <ac:spMkLst>
            <pc:docMk/>
            <pc:sldMk cId="1992198163" sldId="268"/>
            <ac:spMk id="17" creationId="{04812C46-200A-4DEB-A05E-3ED6C68C2387}"/>
          </ac:spMkLst>
        </pc:spChg>
        <pc:spChg chg="add">
          <ac:chgData name="Դավիթ Հովհաննիսյան-Լիանա" userId="S::davit-hovhannisyan@mskh.am::6ee43d4e-23e5-4333-b19e-39d8db46e8d9" providerId="AD" clId="Web-{D71DFB4D-6A8F-93D8-274E-5B0B980584D6}" dt="2024-05-19T09:33:48.712" v="803"/>
          <ac:spMkLst>
            <pc:docMk/>
            <pc:sldMk cId="1992198163" sldId="268"/>
            <ac:spMk id="19" creationId="{D1EA859B-E555-4109-94F3-6700E046E008}"/>
          </ac:spMkLst>
        </pc:spChg>
        <pc:picChg chg="add mod ord">
          <ac:chgData name="Դավիթ Հովհաննիսյան-Լիանա" userId="S::davit-hovhannisyan@mskh.am::6ee43d4e-23e5-4333-b19e-39d8db46e8d9" providerId="AD" clId="Web-{D71DFB4D-6A8F-93D8-274E-5B0B980584D6}" dt="2024-05-19T09:33:48.712" v="803"/>
          <ac:picMkLst>
            <pc:docMk/>
            <pc:sldMk cId="1992198163" sldId="268"/>
            <ac:picMk id="4" creationId="{DD98C210-B5BC-363F-8B07-A7234B08F130}"/>
          </ac:picMkLst>
        </pc:picChg>
      </pc:sldChg>
      <pc:sldChg chg="addSp modSp new modTransition">
        <pc:chgData name="Դավիթ Հովհաննիսյան-Լիանա" userId="S::davit-hovhannisyan@mskh.am::6ee43d4e-23e5-4333-b19e-39d8db46e8d9" providerId="AD" clId="Web-{D71DFB4D-6A8F-93D8-274E-5B0B980584D6}" dt="2024-05-19T09:40:13.487" v="853"/>
        <pc:sldMkLst>
          <pc:docMk/>
          <pc:sldMk cId="1642869657" sldId="269"/>
        </pc:sldMkLst>
        <pc:spChg chg="mod">
          <ac:chgData name="Դավիթ Հովհաննիսյան-Լիանա" userId="S::davit-hovhannisyan@mskh.am::6ee43d4e-23e5-4333-b19e-39d8db46e8d9" providerId="AD" clId="Web-{D71DFB4D-6A8F-93D8-274E-5B0B980584D6}" dt="2024-05-19T09:38:02.858" v="851" actId="1076"/>
          <ac:spMkLst>
            <pc:docMk/>
            <pc:sldMk cId="1642869657" sldId="269"/>
            <ac:spMk id="2" creationId="{A332CD15-F2CC-7EE4-2E89-58780BFD90C7}"/>
          </ac:spMkLst>
        </pc:spChg>
        <pc:spChg chg="mod">
          <ac:chgData name="Դավիթ Հովհաննիսյան-Լիանա" userId="S::davit-hovhannisyan@mskh.am::6ee43d4e-23e5-4333-b19e-39d8db46e8d9" providerId="AD" clId="Web-{D71DFB4D-6A8F-93D8-274E-5B0B980584D6}" dt="2024-05-19T09:37:54.811" v="850" actId="14100"/>
          <ac:spMkLst>
            <pc:docMk/>
            <pc:sldMk cId="1642869657" sldId="269"/>
            <ac:spMk id="3" creationId="{D6723B1D-6ACA-24FB-41A6-426C408EA26D}"/>
          </ac:spMkLst>
        </pc:spChg>
        <pc:picChg chg="add mod">
          <ac:chgData name="Դավիթ Հովհաննիսյան-Լիանա" userId="S::davit-hovhannisyan@mskh.am::6ee43d4e-23e5-4333-b19e-39d8db46e8d9" providerId="AD" clId="Web-{D71DFB4D-6A8F-93D8-274E-5B0B980584D6}" dt="2024-05-19T09:37:50.671" v="849" actId="1076"/>
          <ac:picMkLst>
            <pc:docMk/>
            <pc:sldMk cId="1642869657" sldId="269"/>
            <ac:picMk id="4" creationId="{47808CD8-E509-92DB-2F43-7C26FFFAC365}"/>
          </ac:picMkLst>
        </pc:picChg>
      </pc:sldChg>
    </pc:docChg>
  </pc:docChgLst>
  <pc:docChgLst>
    <pc:chgData name="Դավիթ Հովհաննիսյան-Լիանա" userId="S::davit-hovhannisyan@mskh.am::6ee43d4e-23e5-4333-b19e-39d8db46e8d9" providerId="AD" clId="Web-{3DC8D12F-524C-F6DC-ECB3-4B34B98F32C6}"/>
    <pc:docChg chg="modSld">
      <pc:chgData name="Դավիթ Հովհաննիսյան-Լիանա" userId="S::davit-hovhannisyan@mskh.am::6ee43d4e-23e5-4333-b19e-39d8db46e8d9" providerId="AD" clId="Web-{3DC8D12F-524C-F6DC-ECB3-4B34B98F32C6}" dt="2024-05-18T06:48:45.916" v="99"/>
      <pc:docMkLst>
        <pc:docMk/>
      </pc:docMkLst>
      <pc:sldChg chg="modSp modTransition">
        <pc:chgData name="Դավիթ Հովհաննիսյան-Լիանա" userId="S::davit-hovhannisyan@mskh.am::6ee43d4e-23e5-4333-b19e-39d8db46e8d9" providerId="AD" clId="Web-{3DC8D12F-524C-F6DC-ECB3-4B34B98F32C6}" dt="2024-05-18T06:48:45.916" v="99"/>
        <pc:sldMkLst>
          <pc:docMk/>
          <pc:sldMk cId="2594857872" sldId="257"/>
        </pc:sldMkLst>
        <pc:spChg chg="mod">
          <ac:chgData name="Դավիթ Հովհաննիսյան-Լիանա" userId="S::davit-hovhannisyan@mskh.am::6ee43d4e-23e5-4333-b19e-39d8db46e8d9" providerId="AD" clId="Web-{3DC8D12F-524C-F6DC-ECB3-4B34B98F32C6}" dt="2024-05-18T06:22:27.237" v="13" actId="20577"/>
          <ac:spMkLst>
            <pc:docMk/>
            <pc:sldMk cId="2594857872" sldId="257"/>
            <ac:spMk id="3" creationId="{7A20A5BF-D394-446A-52CF-987A40DF3420}"/>
          </ac:spMkLst>
        </pc:spChg>
      </pc:sldChg>
      <pc:sldChg chg="addSp modSp">
        <pc:chgData name="Դավիթ Հովհաննիսյան-Լիանա" userId="S::davit-hovhannisyan@mskh.am::6ee43d4e-23e5-4333-b19e-39d8db46e8d9" providerId="AD" clId="Web-{3DC8D12F-524C-F6DC-ECB3-4B34B98F32C6}" dt="2024-05-18T06:47:04.913" v="98" actId="1076"/>
        <pc:sldMkLst>
          <pc:docMk/>
          <pc:sldMk cId="1826056857" sldId="259"/>
        </pc:sldMkLst>
        <pc:spChg chg="mod">
          <ac:chgData name="Դավիթ Հովհաննիսյան-Լիանա" userId="S::davit-hovhannisyan@mskh.am::6ee43d4e-23e5-4333-b19e-39d8db46e8d9" providerId="AD" clId="Web-{3DC8D12F-524C-F6DC-ECB3-4B34B98F32C6}" dt="2024-05-18T06:46:55.741" v="94" actId="20577"/>
          <ac:spMkLst>
            <pc:docMk/>
            <pc:sldMk cId="1826056857" sldId="259"/>
            <ac:spMk id="3" creationId="{E1BAC6D3-1867-0052-C35D-D28168B1E65F}"/>
          </ac:spMkLst>
        </pc:spChg>
        <pc:picChg chg="add mod">
          <ac:chgData name="Դավիթ Հովհաննիսյան-Լիանա" userId="S::davit-hovhannisyan@mskh.am::6ee43d4e-23e5-4333-b19e-39d8db46e8d9" providerId="AD" clId="Web-{3DC8D12F-524C-F6DC-ECB3-4B34B98F32C6}" dt="2024-05-18T06:47:04.913" v="98" actId="1076"/>
          <ac:picMkLst>
            <pc:docMk/>
            <pc:sldMk cId="1826056857" sldId="259"/>
            <ac:picMk id="4" creationId="{8F99D01A-EE7F-EBF2-5013-D25922D1290C}"/>
          </ac:picMkLst>
        </pc:picChg>
      </pc:sldChg>
    </pc:docChg>
  </pc:docChgLst>
  <pc:docChgLst>
    <pc:chgData name="Դավիթ Հովհաննիսյան-Լիանա" userId="S::davit-hovhannisyan@mskh.am::6ee43d4e-23e5-4333-b19e-39d8db46e8d9" providerId="AD" clId="Web-{1D44F13A-2324-0E2D-843C-C88B0BA9BEBF}"/>
    <pc:docChg chg="addSld modSld">
      <pc:chgData name="Դավիթ Հովհաննիսյան-Լիանա" userId="S::davit-hovhannisyan@mskh.am::6ee43d4e-23e5-4333-b19e-39d8db46e8d9" providerId="AD" clId="Web-{1D44F13A-2324-0E2D-843C-C88B0BA9BEBF}" dt="2024-05-12T10:32:31.390" v="222" actId="20577"/>
      <pc:docMkLst>
        <pc:docMk/>
      </pc:docMkLst>
      <pc:sldChg chg="modSp">
        <pc:chgData name="Դավիթ Հովհաննիսյան-Լիանա" userId="S::davit-hovhannisyan@mskh.am::6ee43d4e-23e5-4333-b19e-39d8db46e8d9" providerId="AD" clId="Web-{1D44F13A-2324-0E2D-843C-C88B0BA9BEBF}" dt="2024-05-12T07:25:50.021" v="24" actId="20577"/>
        <pc:sldMkLst>
          <pc:docMk/>
          <pc:sldMk cId="109857222" sldId="256"/>
        </pc:sldMkLst>
        <pc:spChg chg="mod">
          <ac:chgData name="Դավիթ Հովհաննիսյան-Լիանա" userId="S::davit-hovhannisyan@mskh.am::6ee43d4e-23e5-4333-b19e-39d8db46e8d9" providerId="AD" clId="Web-{1D44F13A-2324-0E2D-843C-C88B0BA9BEBF}" dt="2024-05-12T07:25:50.021" v="24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addSp delSp modSp new mod setBg">
        <pc:chgData name="Դավիթ Հովհաննիսյան-Լիանա" userId="S::davit-hovhannisyan@mskh.am::6ee43d4e-23e5-4333-b19e-39d8db46e8d9" providerId="AD" clId="Web-{1D44F13A-2324-0E2D-843C-C88B0BA9BEBF}" dt="2024-05-12T10:31:39.716" v="212" actId="1076"/>
        <pc:sldMkLst>
          <pc:docMk/>
          <pc:sldMk cId="2594857872" sldId="257"/>
        </pc:sldMkLst>
        <pc:spChg chg="mod">
          <ac:chgData name="Դավիթ Հովհաննիսյան-Լիանա" userId="S::davit-hovhannisyan@mskh.am::6ee43d4e-23e5-4333-b19e-39d8db46e8d9" providerId="AD" clId="Web-{1D44F13A-2324-0E2D-843C-C88B0BA9BEBF}" dt="2024-05-12T07:54:10.548" v="160" actId="1076"/>
          <ac:spMkLst>
            <pc:docMk/>
            <pc:sldMk cId="2594857872" sldId="257"/>
            <ac:spMk id="2" creationId="{E1C2B478-3BBD-B269-6BD4-91BE4486BD8B}"/>
          </ac:spMkLst>
        </pc:spChg>
        <pc:spChg chg="mod ord">
          <ac:chgData name="Դավիթ Հովհաննիսյան-Լիանա" userId="S::davit-hovhannisyan@mskh.am::6ee43d4e-23e5-4333-b19e-39d8db46e8d9" providerId="AD" clId="Web-{1D44F13A-2324-0E2D-843C-C88B0BA9BEBF}" dt="2024-05-12T10:31:39.716" v="212" actId="1076"/>
          <ac:spMkLst>
            <pc:docMk/>
            <pc:sldMk cId="2594857872" sldId="257"/>
            <ac:spMk id="3" creationId="{7A20A5BF-D394-446A-52CF-987A40DF3420}"/>
          </ac:spMkLst>
        </pc:spChg>
        <pc:spChg chg="add del mod">
          <ac:chgData name="Դավիթ Հովհաննիսյան-Լիանա" userId="S::davit-hovhannisyan@mskh.am::6ee43d4e-23e5-4333-b19e-39d8db46e8d9" providerId="AD" clId="Web-{1D44F13A-2324-0E2D-843C-C88B0BA9BEBF}" dt="2024-05-12T07:46:15.568" v="81"/>
          <ac:spMkLst>
            <pc:docMk/>
            <pc:sldMk cId="2594857872" sldId="257"/>
            <ac:spMk id="7" creationId="{E54EBE65-99A6-0DA7-887C-8E33D4E87EC0}"/>
          </ac:spMkLst>
        </pc:spChg>
        <pc:spChg chg="add">
          <ac:chgData name="Դավիթ Հովհաննիսյան-Լիանա" userId="S::davit-hovhannisyan@mskh.am::6ee43d4e-23e5-4333-b19e-39d8db46e8d9" providerId="AD" clId="Web-{1D44F13A-2324-0E2D-843C-C88B0BA9BEBF}" dt="2024-05-12T07:49:10.650" v="97"/>
          <ac:spMkLst>
            <pc:docMk/>
            <pc:sldMk cId="2594857872" sldId="257"/>
            <ac:spMk id="14" creationId="{2EB492CD-616E-47F8-933B-5E2D952A0593}"/>
          </ac:spMkLst>
        </pc:spChg>
        <pc:spChg chg="add">
          <ac:chgData name="Դավիթ Հովհաննիսյան-Լիանա" userId="S::davit-hovhannisyan@mskh.am::6ee43d4e-23e5-4333-b19e-39d8db46e8d9" providerId="AD" clId="Web-{1D44F13A-2324-0E2D-843C-C88B0BA9BEBF}" dt="2024-05-12T07:49:10.650" v="97"/>
          <ac:spMkLst>
            <pc:docMk/>
            <pc:sldMk cId="2594857872" sldId="257"/>
            <ac:spMk id="16" creationId="{59383CF9-23B5-4335-9B21-1791C4CF1C75}"/>
          </ac:spMkLst>
        </pc:spChg>
        <pc:spChg chg="add">
          <ac:chgData name="Դավիթ Հովհաննիսյան-Լիանա" userId="S::davit-hovhannisyan@mskh.am::6ee43d4e-23e5-4333-b19e-39d8db46e8d9" providerId="AD" clId="Web-{1D44F13A-2324-0E2D-843C-C88B0BA9BEBF}" dt="2024-05-12T07:49:10.650" v="97"/>
          <ac:spMkLst>
            <pc:docMk/>
            <pc:sldMk cId="2594857872" sldId="257"/>
            <ac:spMk id="18" creationId="{0007FE00-9498-4706-B255-6437B0252C02}"/>
          </ac:spMkLst>
        </pc:spChg>
        <pc:picChg chg="add del mod">
          <ac:chgData name="Դավիթ Հովհաննիսյան-Լիանա" userId="S::davit-hovhannisyan@mskh.am::6ee43d4e-23e5-4333-b19e-39d8db46e8d9" providerId="AD" clId="Web-{1D44F13A-2324-0E2D-843C-C88B0BA9BEBF}" dt="2024-05-12T07:43:34.298" v="71"/>
          <ac:picMkLst>
            <pc:docMk/>
            <pc:sldMk cId="2594857872" sldId="257"/>
            <ac:picMk id="4" creationId="{0774E991-4C37-130E-21D3-8BC008B010F2}"/>
          </ac:picMkLst>
        </pc:picChg>
        <pc:picChg chg="add del mod">
          <ac:chgData name="Դավիթ Հովհաննիսյան-Լիանա" userId="S::davit-hovhannisyan@mskh.am::6ee43d4e-23e5-4333-b19e-39d8db46e8d9" providerId="AD" clId="Web-{1D44F13A-2324-0E2D-843C-C88B0BA9BEBF}" dt="2024-05-12T07:46:01.536" v="78"/>
          <ac:picMkLst>
            <pc:docMk/>
            <pc:sldMk cId="2594857872" sldId="257"/>
            <ac:picMk id="5" creationId="{97875B55-0EDB-B31A-FD1E-4BE907F0A253}"/>
          </ac:picMkLst>
        </pc:picChg>
        <pc:picChg chg="add del mod">
          <ac:chgData name="Դավիթ Հովհաննիսյան-Լիանա" userId="S::davit-hovhannisyan@mskh.am::6ee43d4e-23e5-4333-b19e-39d8db46e8d9" providerId="AD" clId="Web-{1D44F13A-2324-0E2D-843C-C88B0BA9BEBF}" dt="2024-05-12T07:47:13.460" v="86"/>
          <ac:picMkLst>
            <pc:docMk/>
            <pc:sldMk cId="2594857872" sldId="257"/>
            <ac:picMk id="6" creationId="{CC3B9FD5-DCED-3787-3CD7-40DBA915F25A}"/>
          </ac:picMkLst>
        </pc:picChg>
        <pc:picChg chg="add mod">
          <ac:chgData name="Դավիթ Հովհաննիսյան-Լիանա" userId="S::davit-hovhannisyan@mskh.am::6ee43d4e-23e5-4333-b19e-39d8db46e8d9" providerId="AD" clId="Web-{1D44F13A-2324-0E2D-843C-C88B0BA9BEBF}" dt="2024-05-12T07:50:21.683" v="109" actId="1076"/>
          <ac:picMkLst>
            <pc:docMk/>
            <pc:sldMk cId="2594857872" sldId="257"/>
            <ac:picMk id="9" creationId="{EC03A4CB-289C-38BA-E43B-81850E30DECE}"/>
          </ac:picMkLst>
        </pc:picChg>
        <pc:picChg chg="add del mod">
          <ac:chgData name="Դավիթ Հովհաննիսյան-Լիանա" userId="S::davit-hovhannisyan@mskh.am::6ee43d4e-23e5-4333-b19e-39d8db46e8d9" providerId="AD" clId="Web-{1D44F13A-2324-0E2D-843C-C88B0BA9BEBF}" dt="2024-05-12T07:48:50.415" v="96"/>
          <ac:picMkLst>
            <pc:docMk/>
            <pc:sldMk cId="2594857872" sldId="257"/>
            <ac:picMk id="10" creationId="{14CA46E7-00A8-40FD-31CF-B6C0CAAD02AE}"/>
          </ac:picMkLst>
        </pc:picChg>
      </pc:sldChg>
      <pc:sldChg chg="modSp new">
        <pc:chgData name="Դավիթ Հովհաննիսյան-Լիանա" userId="S::davit-hovhannisyan@mskh.am::6ee43d4e-23e5-4333-b19e-39d8db46e8d9" providerId="AD" clId="Web-{1D44F13A-2324-0E2D-843C-C88B0BA9BEBF}" dt="2024-05-12T10:32:15.670" v="220" actId="20577"/>
        <pc:sldMkLst>
          <pc:docMk/>
          <pc:sldMk cId="480568297" sldId="258"/>
        </pc:sldMkLst>
        <pc:spChg chg="mod">
          <ac:chgData name="Դավիթ Հովհաննիսյան-Լիանա" userId="S::davit-hovhannisyan@mskh.am::6ee43d4e-23e5-4333-b19e-39d8db46e8d9" providerId="AD" clId="Web-{1D44F13A-2324-0E2D-843C-C88B0BA9BEBF}" dt="2024-05-12T10:32:15.670" v="220" actId="20577"/>
          <ac:spMkLst>
            <pc:docMk/>
            <pc:sldMk cId="480568297" sldId="258"/>
            <ac:spMk id="2" creationId="{947BAE21-62F3-A235-1C2B-0AEFE1B5558B}"/>
          </ac:spMkLst>
        </pc:spChg>
      </pc:sldChg>
      <pc:sldChg chg="modSp new">
        <pc:chgData name="Դավիթ Հովհաննիսյան-Լիանա" userId="S::davit-hovhannisyan@mskh.am::6ee43d4e-23e5-4333-b19e-39d8db46e8d9" providerId="AD" clId="Web-{1D44F13A-2324-0E2D-843C-C88B0BA9BEBF}" dt="2024-05-12T10:32:31.390" v="222" actId="20577"/>
        <pc:sldMkLst>
          <pc:docMk/>
          <pc:sldMk cId="1826056857" sldId="259"/>
        </pc:sldMkLst>
        <pc:spChg chg="mod">
          <ac:chgData name="Դավիթ Հովհաննիսյան-Լիանա" userId="S::davit-hovhannisyan@mskh.am::6ee43d4e-23e5-4333-b19e-39d8db46e8d9" providerId="AD" clId="Web-{1D44F13A-2324-0E2D-843C-C88B0BA9BEBF}" dt="2024-05-12T10:32:31.390" v="222" actId="20577"/>
          <ac:spMkLst>
            <pc:docMk/>
            <pc:sldMk cId="1826056857" sldId="259"/>
            <ac:spMk id="2" creationId="{BAA90FF3-B264-1B91-7BF4-DECF1A91C1F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travel.org/shared/File:Colosseum,_Rome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Հայաստանի</a:t>
            </a:r>
            <a:r>
              <a:rPr lang="en-US" dirty="0"/>
              <a:t> </a:t>
            </a:r>
            <a:r>
              <a:rPr lang="en-US" dirty="0" err="1"/>
              <a:t>մշակույթը</a:t>
            </a:r>
            <a:r>
              <a:rPr lang="en-US" dirty="0"/>
              <a:t> </a:t>
            </a:r>
            <a:r>
              <a:rPr lang="en-US" dirty="0">
                <a:ea typeface="+mj-lt"/>
                <a:cs typeface="+mj-lt"/>
              </a:rPr>
              <a:t>V-IX </a:t>
            </a:r>
            <a:r>
              <a:rPr lang="en-US" dirty="0" err="1">
                <a:ea typeface="+mj-lt"/>
                <a:cs typeface="+mj-lt"/>
              </a:rPr>
              <a:t>դդ</a:t>
            </a:r>
            <a:r>
              <a:rPr lang="en-US" dirty="0">
                <a:ea typeface="+mj-lt"/>
                <a:cs typeface="+mj-lt"/>
              </a:rPr>
              <a:t>. </a:t>
            </a:r>
            <a:r>
              <a:rPr lang="en-US" dirty="0" err="1">
                <a:ea typeface="+mj-lt"/>
                <a:cs typeface="+mj-lt"/>
              </a:rPr>
              <a:t>համեմատելով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Հունաստանի</a:t>
            </a:r>
            <a:r>
              <a:rPr lang="en-US" dirty="0">
                <a:ea typeface="+mj-lt"/>
                <a:cs typeface="+mj-lt"/>
              </a:rPr>
              <a:t> և </a:t>
            </a:r>
            <a:r>
              <a:rPr lang="en-US" dirty="0" err="1">
                <a:ea typeface="+mj-lt"/>
                <a:cs typeface="+mj-lt"/>
              </a:rPr>
              <a:t>Հռոմի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հետ</a:t>
            </a:r>
            <a:endParaRPr lang="en-US" dirty="0" err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Մասնակիցներ</a:t>
            </a:r>
            <a:r>
              <a:rPr lang="en-US" dirty="0"/>
              <a:t>՝ </a:t>
            </a:r>
            <a:r>
              <a:rPr lang="en-US" dirty="0" err="1"/>
              <a:t>Հովհաննիսյան</a:t>
            </a:r>
            <a:r>
              <a:rPr lang="en-US" dirty="0"/>
              <a:t> </a:t>
            </a:r>
            <a:r>
              <a:rPr lang="en-US" dirty="0" err="1"/>
              <a:t>Դավիթ</a:t>
            </a:r>
            <a:r>
              <a:rPr lang="en-US" dirty="0"/>
              <a:t>, </a:t>
            </a:r>
            <a:r>
              <a:rPr lang="en-US" dirty="0" err="1"/>
              <a:t>Գարիկ</a:t>
            </a:r>
            <a:r>
              <a:rPr lang="en-US" dirty="0"/>
              <a:t> </a:t>
            </a:r>
            <a:r>
              <a:rPr lang="en-US" dirty="0" err="1"/>
              <a:t>Գասպարյան</a:t>
            </a:r>
            <a:r>
              <a:rPr lang="en-US" dirty="0"/>
              <a:t>, </a:t>
            </a:r>
            <a:r>
              <a:rPr lang="en-US" dirty="0" err="1"/>
              <a:t>Արամ</a:t>
            </a:r>
            <a:r>
              <a:rPr lang="en-US" dirty="0"/>
              <a:t> </a:t>
            </a:r>
            <a:r>
              <a:rPr lang="en-US" dirty="0" err="1"/>
              <a:t>Բադալյան</a:t>
            </a:r>
            <a:r>
              <a:rPr lang="en-US" dirty="0"/>
              <a:t>, </a:t>
            </a:r>
            <a:r>
              <a:rPr lang="en-US" dirty="0" err="1"/>
              <a:t>Գագիկ</a:t>
            </a:r>
            <a:r>
              <a:rPr lang="en-US" dirty="0"/>
              <a:t> </a:t>
            </a:r>
            <a:r>
              <a:rPr lang="en-US" dirty="0" err="1"/>
              <a:t>Գևորգյան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C2B478-3BBD-B269-6BD4-91BE4486B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340" y="378851"/>
            <a:ext cx="5458838" cy="1325563"/>
          </a:xfrm>
        </p:spPr>
        <p:txBody>
          <a:bodyPr>
            <a:normAutofit fontScale="90000"/>
          </a:bodyPr>
          <a:lstStyle/>
          <a:p>
            <a:r>
              <a:rPr lang="en-US" sz="3700" dirty="0" err="1"/>
              <a:t>Դպրոցներ</a:t>
            </a:r>
            <a:r>
              <a:rPr lang="en-US" sz="3700" dirty="0"/>
              <a:t> և </a:t>
            </a:r>
            <a:r>
              <a:rPr lang="en-US" sz="3700" dirty="0" err="1"/>
              <a:t>թարգմանական</a:t>
            </a:r>
            <a:r>
              <a:rPr lang="en-US" sz="3700" dirty="0"/>
              <a:t> </a:t>
            </a:r>
            <a:r>
              <a:rPr lang="en-US" sz="3700" dirty="0" err="1"/>
              <a:t>գրականություն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Graphic 8" descr="Armenian alphabet - Wikipedia">
            <a:extLst>
              <a:ext uri="{FF2B5EF4-FFF2-40B4-BE49-F238E27FC236}">
                <a16:creationId xmlns:a16="http://schemas.microsoft.com/office/drawing/2014/main" id="{EC03A4CB-289C-38BA-E43B-81850E30D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2381521"/>
            <a:ext cx="4777381" cy="192521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0A5BF-D394-446A-52CF-987A40DF3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5927" y="1521463"/>
            <a:ext cx="5458838" cy="41925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200" err="1">
                <a:ea typeface="+mn-lt"/>
                <a:cs typeface="+mn-lt"/>
              </a:rPr>
              <a:t>Մես­րոպ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Մաշ­տո­ցը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դեռ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իր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կրո­նա­կան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քա­րոզ­նե­րի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ժա­մա­նակ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հաս­կա­նո­ւմ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dirty="0">
                <a:ea typeface="+mn-lt"/>
                <a:cs typeface="+mn-lt"/>
              </a:rPr>
              <a:t>է, </a:t>
            </a:r>
            <a:r>
              <a:rPr lang="en-US" sz="1200" err="1">
                <a:ea typeface="+mn-lt"/>
                <a:cs typeface="+mn-lt"/>
              </a:rPr>
              <a:t>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ա­ռա­նց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Սո­ւրբ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գր­քի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հայե­րեն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թա­րգ­մա­նու­թյան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քա­րո­զն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ա­նար­դյու­նա­վետ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dirty="0">
                <a:ea typeface="+mn-lt"/>
                <a:cs typeface="+mn-lt"/>
              </a:rPr>
              <a:t>է։ </a:t>
            </a:r>
            <a:r>
              <a:rPr lang="en-US" sz="1200" err="1">
                <a:ea typeface="+mn-lt"/>
                <a:cs typeface="+mn-lt"/>
              </a:rPr>
              <a:t>Իր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մտա­հո­գու­թյո­ւն­նե­րը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հայտ­նո­ւմ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կա­թո­ղի­կոս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Սա­հակ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Պա­րթ­ևին</a:t>
            </a:r>
            <a:r>
              <a:rPr lang="en-US" sz="1200" dirty="0">
                <a:ea typeface="+mn-lt"/>
                <a:cs typeface="+mn-lt"/>
              </a:rPr>
              <a:t> և </a:t>
            </a:r>
            <a:r>
              <a:rPr lang="en-US" sz="1200" err="1">
                <a:ea typeface="+mn-lt"/>
                <a:cs typeface="+mn-lt"/>
              </a:rPr>
              <a:t>նրա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միջ­նոր­դու­թյա­մբ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Վռամ­շա­պո­ւհ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ար­քային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ներ­կայաց­նո­ւմ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հայ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գրե­րի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ստե­ղծ­ման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իր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նա­խա­գի­ծը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Մեսրոպ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Մաշտոցը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մեկ­նո­ւմ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Ա­սո­րիք</a:t>
            </a:r>
            <a:r>
              <a:rPr lang="en-US" sz="1200" dirty="0">
                <a:ea typeface="+mn-lt"/>
                <a:cs typeface="+mn-lt"/>
              </a:rPr>
              <a:t> (</a:t>
            </a:r>
            <a:r>
              <a:rPr lang="en-US" sz="1200" err="1">
                <a:ea typeface="+mn-lt"/>
                <a:cs typeface="+mn-lt"/>
              </a:rPr>
              <a:t>Մի­ջա­գե­տք</a:t>
            </a:r>
            <a:r>
              <a:rPr lang="en-US" sz="1200" dirty="0">
                <a:ea typeface="+mn-lt"/>
                <a:cs typeface="+mn-lt"/>
              </a:rPr>
              <a:t>), </a:t>
            </a:r>
            <a:r>
              <a:rPr lang="en-US" sz="1200" err="1">
                <a:ea typeface="+mn-lt"/>
                <a:cs typeface="+mn-lt"/>
              </a:rPr>
              <a:t>լի­նո­ւմ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Ա­միդ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Ե­դե­սի­ա</a:t>
            </a:r>
            <a:r>
              <a:rPr lang="en-US" sz="1200" dirty="0">
                <a:ea typeface="+mn-lt"/>
                <a:cs typeface="+mn-lt"/>
              </a:rPr>
              <a:t> և </a:t>
            </a:r>
            <a:r>
              <a:rPr lang="en-US" sz="1200" err="1">
                <a:ea typeface="+mn-lt"/>
                <a:cs typeface="+mn-lt"/>
              </a:rPr>
              <a:t>Սա­մո­սատ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քա­ղաք­նե­րո­ւմ</a:t>
            </a:r>
            <a:r>
              <a:rPr lang="en-US" sz="1200" dirty="0">
                <a:ea typeface="+mn-lt"/>
                <a:cs typeface="+mn-lt"/>
              </a:rPr>
              <a:t>: </a:t>
            </a:r>
            <a:r>
              <a:rPr lang="en-US" sz="1200" err="1">
                <a:ea typeface="+mn-lt"/>
                <a:cs typeface="+mn-lt"/>
              </a:rPr>
              <a:t>Նոր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ստե­ղծ­ված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այ­բու­բե­նով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Սա­մո­սատո­ւմ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էլ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Մաշ­տո­ցն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ու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իր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ա­շա­կե­րտ­նե­րը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կատա­րո­ւմ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ա­ռա­ջին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թա­րգ­մա­նու­թյունը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Հայե­րեն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թա­րգ­ման­ված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ա­ռա­ջին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նախա­դա­սու­թյու­նը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լի­նո­ւմ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Սո­ւրբ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գր­քի­ց</a:t>
            </a:r>
            <a:r>
              <a:rPr lang="en-US" sz="1200" dirty="0">
                <a:ea typeface="+mn-lt"/>
                <a:cs typeface="+mn-lt"/>
              </a:rPr>
              <a:t>՝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Սո­ղո­մո­նի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ա­ռակ­նե­րի­ց</a:t>
            </a:r>
            <a:r>
              <a:rPr lang="en-US" sz="1200" dirty="0">
                <a:ea typeface="+mn-lt"/>
                <a:cs typeface="+mn-lt"/>
              </a:rPr>
              <a:t>. «­</a:t>
            </a:r>
            <a:r>
              <a:rPr lang="en-US" sz="1200" err="1">
                <a:ea typeface="+mn-lt"/>
                <a:cs typeface="+mn-lt"/>
              </a:rPr>
              <a:t>Ճա­նա­չել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ի­մաս­տու­թյու­նը</a:t>
            </a:r>
            <a:r>
              <a:rPr lang="en-US" sz="1200" dirty="0">
                <a:ea typeface="+mn-lt"/>
                <a:cs typeface="+mn-lt"/>
              </a:rPr>
              <a:t> և </a:t>
            </a:r>
            <a:r>
              <a:rPr lang="en-US" sz="1200" err="1">
                <a:ea typeface="+mn-lt"/>
                <a:cs typeface="+mn-lt"/>
              </a:rPr>
              <a:t>խրա­տը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ի­մա­նալ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հան­ճա­րի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խոս­քե­րը</a:t>
            </a:r>
            <a:r>
              <a:rPr lang="en-US" sz="1200" dirty="0">
                <a:ea typeface="+mn-lt"/>
                <a:cs typeface="+mn-lt"/>
              </a:rPr>
              <a:t>»։ </a:t>
            </a:r>
            <a:r>
              <a:rPr lang="en-US" sz="1200" err="1">
                <a:ea typeface="+mn-lt"/>
                <a:cs typeface="+mn-lt"/>
              </a:rPr>
              <a:t>Այն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դառ­նո­ւմ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նաև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հայ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նոր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քա­ղա­քա­կր­թու­թյան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նշա­նա­բա­նը</a:t>
            </a:r>
            <a:r>
              <a:rPr lang="en-US" sz="1200" dirty="0">
                <a:ea typeface="+mn-lt"/>
                <a:cs typeface="+mn-lt"/>
              </a:rPr>
              <a:t>։ 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Ա­ռաջին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վար­դա­պե­տա­րա­նը</a:t>
            </a:r>
            <a:r>
              <a:rPr lang="en-US" sz="1200" dirty="0">
                <a:ea typeface="+mn-lt"/>
                <a:cs typeface="+mn-lt"/>
              </a:rPr>
              <a:t>՝ </a:t>
            </a:r>
            <a:r>
              <a:rPr lang="en-US" sz="1200" err="1">
                <a:ea typeface="+mn-lt"/>
                <a:cs typeface="+mn-lt"/>
              </a:rPr>
              <a:t>բա­րձ­րա­գույն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դպ­րո­ցը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հի­մն­վո­ւմ</a:t>
            </a:r>
            <a:r>
              <a:rPr lang="en-US" sz="1200" dirty="0">
                <a:ea typeface="+mn-lt"/>
                <a:cs typeface="+mn-lt"/>
              </a:rPr>
              <a:t> է 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Վա­ղար­շա­պա­տո­ւմ</a:t>
            </a:r>
            <a:r>
              <a:rPr lang="en-US" sz="1200" dirty="0">
                <a:ea typeface="+mn-lt"/>
                <a:cs typeface="+mn-lt"/>
              </a:rPr>
              <a:t>։ 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Ա­ռա­ջի­նը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ա­սո­րերե­նից</a:t>
            </a:r>
            <a:r>
              <a:rPr lang="en-US" sz="1200" dirty="0">
                <a:ea typeface="+mn-lt"/>
                <a:cs typeface="+mn-lt"/>
              </a:rPr>
              <a:t> և </a:t>
            </a:r>
            <a:r>
              <a:rPr lang="en-US" sz="1200" err="1">
                <a:ea typeface="+mn-lt"/>
                <a:cs typeface="+mn-lt"/>
              </a:rPr>
              <a:t>հու­նա­րե­նից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թա­րգ­ման­վո­ւմ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Աստ­վա­ծա­շո­ւն­չը</a:t>
            </a:r>
            <a:r>
              <a:rPr lang="en-US" sz="1200" dirty="0">
                <a:ea typeface="+mn-lt"/>
                <a:cs typeface="+mn-lt"/>
              </a:rPr>
              <a:t>։ 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Ե­կե­ղեցա­կան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գր­քե­րի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հետ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մեկ­տեղ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թա­րգ­ման­վո­ւմ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ան­տիկ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աշխար­հի</a:t>
            </a:r>
            <a:r>
              <a:rPr lang="en-US" sz="1200" dirty="0">
                <a:ea typeface="+mn-lt"/>
                <a:cs typeface="+mn-lt"/>
              </a:rPr>
              <a:t> 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հե­ղի­նակ­նե­րի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լա­վա­գույն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գոր­ծե­րը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Թա­րգ­մա­նա­կան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գրա­կա­նու­թյու­նը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նրա­նց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հնա­րա­վո­րու­թյո­ւն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տա­լիս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հա­մա­կա­րգ­ված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կեր­պով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զար­գաց­նե­լու</a:t>
            </a:r>
            <a:r>
              <a:rPr lang="en-US" sz="1200" dirty="0">
                <a:ea typeface="+mn-lt"/>
                <a:cs typeface="+mn-lt"/>
              </a:rPr>
              <a:t> 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գիտե­լի­քի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բո­լոր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ո­լո­րտ­նե­րը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նե­րա­ռյալ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աստ­վա­ծա­բա­նու­թյու­նը</a:t>
            </a:r>
            <a:r>
              <a:rPr lang="en-US" sz="1200" dirty="0">
                <a:ea typeface="+mn-lt"/>
                <a:cs typeface="+mn-lt"/>
              </a:rPr>
              <a:t>, 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փի­լի­սո­փայու­թյունը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պատ­մու­թյու­նը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աշ­խար­հագ­րու­թյու­նը</a:t>
            </a:r>
            <a:r>
              <a:rPr lang="en-US" sz="1200" dirty="0">
                <a:ea typeface="+mn-lt"/>
                <a:cs typeface="+mn-lt"/>
              </a:rPr>
              <a:t> և 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err="1">
                <a:ea typeface="+mn-lt"/>
                <a:cs typeface="+mn-lt"/>
              </a:rPr>
              <a:t>աստ­ղա­գի­տու­թյու­նը</a:t>
            </a:r>
            <a:r>
              <a:rPr lang="en-US" sz="1200" dirty="0">
                <a:ea typeface="+mn-lt"/>
                <a:cs typeface="+mn-lt"/>
              </a:rPr>
              <a:t>:</a:t>
            </a:r>
            <a:endParaRPr lang="en-US" sz="1200" dirty="0"/>
          </a:p>
          <a:p>
            <a:endParaRPr lang="en-US" sz="1100"/>
          </a:p>
          <a:p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59485787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C1006C-EE11-5EDA-DC47-76CDD4FFA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4200"/>
              <a:t>Համեմատություն Հռոմի հետ</a:t>
            </a:r>
          </a:p>
        </p:txBody>
      </p:sp>
      <p:sp>
        <p:nvSpPr>
          <p:cNvPr id="7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DF205-2092-7BF6-3719-F5E6E4D1D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400"/>
              <a:t>Հռոմում հիմնականում օգտագործում էին լատիներենը: Ընդունված է համարել, որ լատիներեն գրականության ոսկեդարը եղել է ոչ թե ինչպես հայերի մոտ՝ V-IX, այլ մոտ Մ.թ.ա.-ի վերջերում և Մ.թ.-ի սկզբերում:</a:t>
            </a:r>
            <a:r>
              <a:rPr lang="en-US" sz="1400">
                <a:ea typeface="+mn-lt"/>
                <a:cs typeface="+mn-lt"/>
              </a:rPr>
              <a:t>Օգոստոս Օկտավիանոս կայսեր իշխանության օրոք զարթոնք է ապրում հռոմեական գրականությունը։ Հենց այս շրջանում են ստեղծագործել Վերգիլիոսը, Հորացիոսը և այլոք, որոնք նաև անձնային, ընկերական սերտ հարաբերություններ են ունեցել կայսեր հետ։ Պատմագրականագիտական մեծ արժեք է իրենից ներկայացնում Վերգիլիոսի «Էնեական» էպիկական պոեմը, որը ներկայացնում է հռոմեացիների ծագման, նրանց առասպելական նախահոր՝ Էնեասի թափառումների, քաջագործությունների և հերոսական կերպարի մասին։</a:t>
            </a:r>
            <a:endParaRPr lang="en-US" sz="1400"/>
          </a:p>
        </p:txBody>
      </p:sp>
      <p:pic>
        <p:nvPicPr>
          <p:cNvPr id="4" name="Picture 3" descr="Is the Latin alphabet the same as the English alphabet? - Quora">
            <a:extLst>
              <a:ext uri="{FF2B5EF4-FFF2-40B4-BE49-F238E27FC236}">
                <a16:creationId xmlns:a16="http://schemas.microsoft.com/office/drawing/2014/main" id="{1E4C19F1-49AE-513D-6BCD-79DDD3164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2446386"/>
            <a:ext cx="5458968" cy="196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94907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BAE21-62F3-A235-1C2B-0AEFE1B55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28642"/>
            <a:ext cx="10515600" cy="1325563"/>
          </a:xfrm>
        </p:spPr>
        <p:txBody>
          <a:bodyPr/>
          <a:lstStyle/>
          <a:p>
            <a:r>
              <a:rPr lang="en-US" dirty="0" err="1"/>
              <a:t>Ճարտարապետություն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E05B6-4BA4-3761-9B93-8A3A86901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959" y="1286970"/>
            <a:ext cx="5260428" cy="490313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200" err="1">
                <a:ea typeface="+mn-lt"/>
                <a:cs typeface="+mn-lt"/>
              </a:rPr>
              <a:t>Վաղ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միջ­նա­դա­րյան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Հայաս­տա­նի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ար­վես­տո­ւմ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ա­ռա­ջա­տա­րը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ճար­տա­րա­պետու­թյո­ւնն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էր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Նրա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զար­գաց­ման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դեռևս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վաղ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փու­լո­ւմ</a:t>
            </a:r>
            <a:r>
              <a:rPr lang="en-US" sz="1200" dirty="0">
                <a:ea typeface="+mn-lt"/>
                <a:cs typeface="+mn-lt"/>
              </a:rPr>
              <a:t> (IV-VII </a:t>
            </a:r>
            <a:r>
              <a:rPr lang="en-US" sz="1200" err="1">
                <a:ea typeface="+mn-lt"/>
                <a:cs typeface="+mn-lt"/>
              </a:rPr>
              <a:t>դդ</a:t>
            </a:r>
            <a:r>
              <a:rPr lang="en-US" sz="1200" dirty="0">
                <a:ea typeface="+mn-lt"/>
                <a:cs typeface="+mn-lt"/>
              </a:rPr>
              <a:t>.) </a:t>
            </a:r>
            <a:r>
              <a:rPr lang="en-US" sz="1200" err="1">
                <a:ea typeface="+mn-lt"/>
                <a:cs typeface="+mn-lt"/>
              </a:rPr>
              <a:t>ստե­ղծ­վել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դա­սա­կան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շի­նու­թյո­ւն­նե­ր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Այս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շր­ջա­նո­ւմ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էր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ձևա­վոր­վեց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հայ­կա­կան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ազ­գային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ճար­տա­րա­պե­տու­թյու­նը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ո­րը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մեծ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չա­փով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կապ­ված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էր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քրիս­տո­նե­ու­թյան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հե­տ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Սկզ­բո­ւմ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գե­րա­կշ­ռող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էր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դեռ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նա­խաք­րիս­տո­նե­ա­կան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ժա­մա­նակ­նե­րից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ժառանգ­ված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ճար­տա­րա­պե­տա­կան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ո­ճը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ո­րը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հայտ­նի</a:t>
            </a:r>
            <a:r>
              <a:rPr lang="en-US" sz="1200" dirty="0">
                <a:ea typeface="+mn-lt"/>
                <a:cs typeface="+mn-lt"/>
              </a:rPr>
              <a:t> է «­</a:t>
            </a:r>
            <a:r>
              <a:rPr lang="en-US" sz="1200" err="1">
                <a:ea typeface="+mn-lt"/>
                <a:cs typeface="+mn-lt"/>
              </a:rPr>
              <a:t>բա­զի­լիկ</a:t>
            </a:r>
            <a:r>
              <a:rPr lang="en-US" sz="1200" dirty="0">
                <a:ea typeface="+mn-lt"/>
                <a:cs typeface="+mn-lt"/>
              </a:rPr>
              <a:t>» </a:t>
            </a:r>
            <a:r>
              <a:rPr lang="en-US" sz="1200" err="1">
                <a:ea typeface="+mn-lt"/>
                <a:cs typeface="+mn-lt"/>
              </a:rPr>
              <a:t>ան­վա­մբ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Այս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ո­ճով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կա­ռո­ւց­ված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պաշ­տա­մո­ւն­քային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շի­նու­թյո­ւն­նե­րը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եր­կա­րա­վո­ւն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են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ծած­կը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կրող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սյու­նա­շա­րե­րով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բա­ժան­ված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մեկ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ե­րեք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կամ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հի­նգ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մա­սե­րի</a:t>
            </a:r>
            <a:r>
              <a:rPr lang="en-US" sz="1200" dirty="0">
                <a:ea typeface="+mn-lt"/>
                <a:cs typeface="+mn-lt"/>
              </a:rPr>
              <a:t>՝ </a:t>
            </a:r>
            <a:r>
              <a:rPr lang="en-US" sz="1200" err="1">
                <a:ea typeface="+mn-lt"/>
                <a:cs typeface="+mn-lt"/>
              </a:rPr>
              <a:t>այս­պես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կոչ­ված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նա­վե­րի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Տա­րած­ված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էր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հատ­կա­պես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ե­ռա­նավ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տե­սա­կը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Հայաս­տա­նի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վաղ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քրիստո­նե­ա­կան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ճար­տա­րա­պե­տու­թյան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լա­վա­գույն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հու­շար­ձան­նե­րից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Էջ­միածնի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տա­ճա­րը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ո­րը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կա­ռո­ւց­վել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նա­խաք­րիս­տո­նե­ա­կան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տա­ճա­րի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տե­ղո­ւմ</a:t>
            </a:r>
            <a:r>
              <a:rPr lang="en-US" sz="1200" dirty="0">
                <a:ea typeface="+mn-lt"/>
                <a:cs typeface="+mn-lt"/>
              </a:rPr>
              <a:t> 303 թ.: </a:t>
            </a:r>
            <a:r>
              <a:rPr lang="en-US" sz="1200" err="1">
                <a:ea typeface="+mn-lt"/>
                <a:cs typeface="+mn-lt"/>
              </a:rPr>
              <a:t>Նոր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կրո­նն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իր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հետ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բե­րեց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տա­ճա­րա­շի­նու­թյան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շա­րք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հիմ­նա­կան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պահանջ­ներ</a:t>
            </a:r>
            <a:r>
              <a:rPr lang="en-US" sz="1200" dirty="0">
                <a:ea typeface="+mn-lt"/>
                <a:cs typeface="+mn-lt"/>
              </a:rPr>
              <a:t>: V դ. </a:t>
            </a:r>
            <a:r>
              <a:rPr lang="en-US" sz="1200" err="1">
                <a:ea typeface="+mn-lt"/>
                <a:cs typeface="+mn-lt"/>
              </a:rPr>
              <a:t>հաս­տատ­վե­ցին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գմ­բե­թա­վոր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ե­կե­ղե­ցու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եր­կո­ւ</a:t>
            </a:r>
            <a:r>
              <a:rPr lang="en-US" sz="1200" dirty="0">
                <a:ea typeface="+mn-lt"/>
                <a:cs typeface="+mn-lt"/>
              </a:rPr>
              <a:t>՝ </a:t>
            </a:r>
            <a:r>
              <a:rPr lang="en-US" sz="1200" err="1">
                <a:ea typeface="+mn-lt"/>
                <a:cs typeface="+mn-lt"/>
              </a:rPr>
              <a:t>գմ­բե­թա­վոր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բա­զիլիկ</a:t>
            </a:r>
            <a:r>
              <a:rPr lang="en-US" sz="1200" dirty="0">
                <a:ea typeface="+mn-lt"/>
                <a:cs typeface="+mn-lt"/>
              </a:rPr>
              <a:t> և </a:t>
            </a:r>
            <a:r>
              <a:rPr lang="en-US" sz="1200" err="1">
                <a:ea typeface="+mn-lt"/>
                <a:cs typeface="+mn-lt"/>
              </a:rPr>
              <a:t>կե­նտ­րո­նա­գմ­բեթ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տե­սակ­նե­րը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ո­րո­նք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ի­րե­նց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կա­տա­րե­լու­թյա­նը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հա­սան</a:t>
            </a:r>
            <a:r>
              <a:rPr lang="en-US" sz="1200" dirty="0">
                <a:ea typeface="+mn-lt"/>
                <a:cs typeface="+mn-lt"/>
              </a:rPr>
              <a:t> VII </a:t>
            </a:r>
            <a:r>
              <a:rPr lang="en-US" sz="1200" err="1">
                <a:ea typeface="+mn-lt"/>
                <a:cs typeface="+mn-lt"/>
              </a:rPr>
              <a:t>դա­րո­ւմ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Այս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դա­րա­շր­ջա­նո­ւմ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կա­ռո­ւց­ված</a:t>
            </a:r>
            <a:r>
              <a:rPr lang="en-US" sz="1200" dirty="0">
                <a:ea typeface="+mn-lt"/>
                <a:cs typeface="+mn-lt"/>
              </a:rPr>
              <a:t> և </a:t>
            </a:r>
            <a:r>
              <a:rPr lang="en-US" sz="1200" err="1">
                <a:ea typeface="+mn-lt"/>
                <a:cs typeface="+mn-lt"/>
              </a:rPr>
              <a:t>մի­նչ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օրս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պահ­պան­ված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կե­նտրո­նա­գմ­բեթ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տա­ճա­րի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շատ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տի­պիկ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օ­րի­նակ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հայ­կա­կան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ճար­տա­րա­պե­տության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գլուխ­գոր­ծոց­նե­րից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մե­կը</a:t>
            </a:r>
            <a:r>
              <a:rPr lang="en-US" sz="1200" dirty="0">
                <a:ea typeface="+mn-lt"/>
                <a:cs typeface="+mn-lt"/>
              </a:rPr>
              <a:t>՝ </a:t>
            </a:r>
            <a:r>
              <a:rPr lang="en-US" sz="1200" err="1">
                <a:ea typeface="+mn-lt"/>
                <a:cs typeface="+mn-lt"/>
              </a:rPr>
              <a:t>Սո­ւրբ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Հռիփ­սի­մե­ի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տա­ճա­րը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Խա­չա­ձև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կե­նտ­րոնա­գմ­բեթ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կա­ռույ­ցի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ե­զա­կի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օ­րի­նակ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նաև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հայ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ճար­տա­րա­պե­տու­թյան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մեկ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այլ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գլո­ւխ­գոր­ծո­ց</a:t>
            </a:r>
            <a:r>
              <a:rPr lang="en-US" sz="1200" dirty="0">
                <a:ea typeface="+mn-lt"/>
                <a:cs typeface="+mn-lt"/>
              </a:rPr>
              <a:t>՝ </a:t>
            </a:r>
            <a:r>
              <a:rPr lang="en-US" sz="1200" err="1">
                <a:ea typeface="+mn-lt"/>
                <a:cs typeface="+mn-lt"/>
              </a:rPr>
              <a:t>Զվա­րթ­նո­ցի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տա­ճա­րը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ո­րի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ա­վե­րակ­նե­րը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գտն­վո­ւմ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Եր­ևա­նից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Էջ­մի­ա­ծին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տա­նող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ճա­նա­պար­հի­ն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Տա­ճա­րը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կա­ռո­ւց­վել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յոթ­նաս­տի­ճան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պատվան­դա­նի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կե­նտ­րո­նո­ւմ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շր­ջա­նա­ձև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հա­տա­կագ­ծո­վ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Ար­տա­քի­նից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ներ­կայաց­նո­ւմ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ե­ռա­հա­րկ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աս­տի­ճա­նա­բար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նե­ղա­ցող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կե­նտ­րո­նա­գմ­բեթ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շի­նու­թյո­ւն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Թե</a:t>
            </a:r>
            <a:r>
              <a:rPr lang="en-US" sz="1200" dirty="0">
                <a:ea typeface="+mn-lt"/>
                <a:cs typeface="+mn-lt"/>
              </a:rPr>
              <a:t>՛ </a:t>
            </a:r>
            <a:r>
              <a:rPr lang="en-US" sz="1200" err="1">
                <a:ea typeface="+mn-lt"/>
                <a:cs typeface="+mn-lt"/>
              </a:rPr>
              <a:t>Հռիփսի­մե­ի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թե</a:t>
            </a:r>
            <a:r>
              <a:rPr lang="en-US" sz="1200" dirty="0">
                <a:ea typeface="+mn-lt"/>
                <a:cs typeface="+mn-lt"/>
              </a:rPr>
              <a:t>՛ </a:t>
            </a:r>
            <a:r>
              <a:rPr lang="en-US" sz="1200" err="1">
                <a:ea typeface="+mn-lt"/>
                <a:cs typeface="+mn-lt"/>
              </a:rPr>
              <a:t>Զվա­րթ­նո­ցի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տա­ճար­նե­րն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ի­րե­նց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ճար­տա­րա­պե­տա­կան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լու­ծո­ւմ­նե­րով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ազ­դե­ցու­թյո­ւն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ու­նե­ցել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Հայաս­տա­նի</a:t>
            </a:r>
            <a:r>
              <a:rPr lang="en-US" sz="1200" dirty="0">
                <a:ea typeface="+mn-lt"/>
                <a:cs typeface="+mn-lt"/>
              </a:rPr>
              <a:t> և </a:t>
            </a:r>
            <a:r>
              <a:rPr lang="en-US" sz="1200" err="1">
                <a:ea typeface="+mn-lt"/>
                <a:cs typeface="+mn-lt"/>
              </a:rPr>
              <a:t>այլ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երկր­նե­րի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ճար­տա­րա­պե­տու­թյուննե­րի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վրա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err="1">
                <a:ea typeface="+mn-lt"/>
                <a:cs typeface="+mn-lt"/>
              </a:rPr>
              <a:t>Նման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մե­ծա­ծա­վալ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կե­նտ­րո­նա­գմ­բեթ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կա­ռույց­նե­րի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առ­կայու­թյու­նը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խո­սո­ւմ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err="1">
                <a:ea typeface="+mn-lt"/>
                <a:cs typeface="+mn-lt"/>
              </a:rPr>
              <a:t>նաև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մա­թե­մա­տի­կայի</a:t>
            </a:r>
            <a:r>
              <a:rPr lang="en-US" sz="1200" dirty="0">
                <a:ea typeface="+mn-lt"/>
                <a:cs typeface="+mn-lt"/>
              </a:rPr>
              <a:t> և </a:t>
            </a:r>
            <a:r>
              <a:rPr lang="en-US" sz="1200" err="1">
                <a:ea typeface="+mn-lt"/>
                <a:cs typeface="+mn-lt"/>
              </a:rPr>
              <a:t>հատ­կա­պես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երկ­րա­չա­փու­թյան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խոր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ի­մա­ցության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մա­սին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ա­ռա­նց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ո­րո­նց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հնա­րա­վոր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չէր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բա­րդ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հո­րին­վա­ծք­նե­րի</a:t>
            </a:r>
            <a:r>
              <a:rPr lang="en-US" sz="1200" dirty="0">
                <a:ea typeface="+mn-lt"/>
                <a:cs typeface="+mn-lt"/>
              </a:rPr>
              <a:t> և </a:t>
            </a:r>
            <a:r>
              <a:rPr lang="en-US" sz="1200" err="1">
                <a:ea typeface="+mn-lt"/>
                <a:cs typeface="+mn-lt"/>
              </a:rPr>
              <a:t>քա­րային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կա­ռույց­նե­րի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ճի­շտ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տե­ղա­բաշ­խու­մը</a:t>
            </a:r>
            <a:r>
              <a:rPr lang="en-US" sz="1200" dirty="0">
                <a:ea typeface="+mn-lt"/>
                <a:cs typeface="+mn-lt"/>
              </a:rPr>
              <a:t>­</a:t>
            </a:r>
            <a:endParaRPr lang="en-US" sz="1200"/>
          </a:p>
        </p:txBody>
      </p:sp>
      <p:pic>
        <p:nvPicPr>
          <p:cNvPr id="4" name="Picture 3" descr="Դե եսիմ...: Հայաստանի եռանավ բազիլիկատիպ եկեղեցիները">
            <a:extLst>
              <a:ext uri="{FF2B5EF4-FFF2-40B4-BE49-F238E27FC236}">
                <a16:creationId xmlns:a16="http://schemas.microsoft.com/office/drawing/2014/main" id="{A688FB53-1728-0D16-86BE-6C561FF5E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745" y="1708056"/>
            <a:ext cx="5764925" cy="374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68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tone building with many arches with Colosseum in the background&#10;&#10;Description automatically generated">
            <a:extLst>
              <a:ext uri="{FF2B5EF4-FFF2-40B4-BE49-F238E27FC236}">
                <a16:creationId xmlns:a16="http://schemas.microsoft.com/office/drawing/2014/main" id="{DD98C210-B5BC-363F-8B07-A7234B08F1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4340" b="1095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AF104B-FBBD-9675-DB3C-632573592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855" y="128642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Համեմատում Հռոմի հետ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3F173-FCD9-2CA2-9247-68DF6C49C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855" y="1921822"/>
            <a:ext cx="3822189" cy="374276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 err="1">
                <a:ea typeface="+mn-lt"/>
                <a:cs typeface="+mn-lt"/>
              </a:rPr>
              <a:t>Հին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Հռոմի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ճարտարապետները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վերցրել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են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մ.թ.ա</a:t>
            </a:r>
            <a:r>
              <a:rPr lang="en-US" sz="1600" dirty="0">
                <a:ea typeface="+mn-lt"/>
                <a:cs typeface="+mn-lt"/>
              </a:rPr>
              <a:t> 2-րդ </a:t>
            </a:r>
            <a:r>
              <a:rPr lang="en-US" sz="1600" err="1">
                <a:ea typeface="+mn-lt"/>
                <a:cs typeface="+mn-lt"/>
              </a:rPr>
              <a:t>դարի</a:t>
            </a:r>
            <a:r>
              <a:rPr lang="en-US" sz="1600" dirty="0">
                <a:ea typeface="+mn-lt"/>
                <a:cs typeface="+mn-lt"/>
              </a:rPr>
              <a:t>  </a:t>
            </a:r>
            <a:r>
              <a:rPr lang="en-US" sz="1600" err="1">
                <a:ea typeface="+mn-lt"/>
                <a:cs typeface="+mn-lt"/>
              </a:rPr>
              <a:t>Հին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Հունաստանի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ճարտարապետության</a:t>
            </a:r>
            <a:r>
              <a:rPr lang="en-US" sz="1600" dirty="0">
                <a:ea typeface="+mn-lt"/>
                <a:cs typeface="+mn-lt"/>
              </a:rPr>
              <a:t>  </a:t>
            </a:r>
            <a:r>
              <a:rPr lang="en-US" sz="1600" err="1">
                <a:ea typeface="+mn-lt"/>
                <a:cs typeface="+mn-lt"/>
              </a:rPr>
              <a:t>արտաքին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տարրերը</a:t>
            </a:r>
            <a:r>
              <a:rPr lang="en-US" sz="1600" dirty="0">
                <a:ea typeface="+mn-lt"/>
                <a:cs typeface="+mn-lt"/>
              </a:rPr>
              <a:t>՝ </a:t>
            </a:r>
            <a:r>
              <a:rPr lang="en-US" sz="1600" err="1">
                <a:ea typeface="+mn-lt"/>
                <a:cs typeface="+mn-lt"/>
              </a:rPr>
              <a:t>ստեղծելով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նոր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ճարտարապետական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ոճ</a:t>
            </a:r>
            <a:r>
              <a:rPr lang="en-US" sz="1600" dirty="0">
                <a:ea typeface="+mn-lt"/>
                <a:cs typeface="+mn-lt"/>
              </a:rPr>
              <a:t>։ </a:t>
            </a:r>
            <a:r>
              <a:rPr lang="en-US" sz="1600" err="1">
                <a:ea typeface="+mn-lt"/>
                <a:cs typeface="+mn-lt"/>
              </a:rPr>
              <a:t>Բնակչության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բարձր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խտությունը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Հին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Հռոմեական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կայսրության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համար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ճարտարապետական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նոր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լուծումներ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էր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փնտրում</a:t>
            </a:r>
            <a:r>
              <a:rPr lang="en-US" sz="1600" dirty="0">
                <a:ea typeface="+mn-lt"/>
                <a:cs typeface="+mn-lt"/>
              </a:rPr>
              <a:t>: </a:t>
            </a:r>
            <a:r>
              <a:rPr lang="en-US" sz="1600" err="1">
                <a:ea typeface="+mn-lt"/>
                <a:cs typeface="+mn-lt"/>
              </a:rPr>
              <a:t>Շինարարական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տեխնիկան</a:t>
            </a:r>
            <a:r>
              <a:rPr lang="en-US" sz="1600" dirty="0">
                <a:ea typeface="+mn-lt"/>
                <a:cs typeface="+mn-lt"/>
              </a:rPr>
              <a:t>՝ </a:t>
            </a:r>
            <a:r>
              <a:rPr lang="en-US" sz="1600" err="1">
                <a:ea typeface="+mn-lt"/>
                <a:cs typeface="+mn-lt"/>
              </a:rPr>
              <a:t>զուգակցված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գիտելիքների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հետ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err="1">
                <a:ea typeface="+mn-lt"/>
                <a:cs typeface="+mn-lt"/>
              </a:rPr>
              <a:t>թույլ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են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տվել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նրանց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աննախադեպ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հաջողություններ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ձեռք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բերել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err="1">
                <a:ea typeface="+mn-lt"/>
                <a:cs typeface="+mn-lt"/>
              </a:rPr>
              <a:t>աչքի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են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ընկել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կառուցված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հասարակական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շենքերը</a:t>
            </a:r>
            <a:r>
              <a:rPr lang="en-US" sz="1600" dirty="0">
                <a:ea typeface="+mn-lt"/>
                <a:cs typeface="+mn-lt"/>
              </a:rPr>
              <a:t>: </a:t>
            </a:r>
            <a:r>
              <a:rPr lang="en-US" sz="1600" err="1">
                <a:ea typeface="+mn-lt"/>
                <a:cs typeface="+mn-lt"/>
              </a:rPr>
              <a:t>Օրինակ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err="1">
                <a:ea typeface="+mn-lt"/>
                <a:cs typeface="+mn-lt"/>
              </a:rPr>
              <a:t>դրանցից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են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Հռոմի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աքվեդուկները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err="1">
                <a:ea typeface="+mn-lt"/>
                <a:cs typeface="+mn-lt"/>
              </a:rPr>
              <a:t>Դիոկղետիանոսի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թերմերը</a:t>
            </a:r>
            <a:r>
              <a:rPr lang="en-US" sz="1600" dirty="0">
                <a:ea typeface="+mn-lt"/>
                <a:cs typeface="+mn-lt"/>
              </a:rPr>
              <a:t> և </a:t>
            </a:r>
            <a:r>
              <a:rPr lang="en-US" sz="1600" err="1">
                <a:ea typeface="+mn-lt"/>
                <a:cs typeface="+mn-lt"/>
              </a:rPr>
              <a:t>Կարակալայի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թերմերը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err="1">
                <a:ea typeface="+mn-lt"/>
                <a:cs typeface="+mn-lt"/>
              </a:rPr>
              <a:t>բազիլիկաները</a:t>
            </a:r>
            <a:r>
              <a:rPr lang="en-US" sz="1600" dirty="0">
                <a:ea typeface="+mn-lt"/>
                <a:cs typeface="+mn-lt"/>
              </a:rPr>
              <a:t> և </a:t>
            </a:r>
            <a:r>
              <a:rPr lang="en-US" sz="1600" err="1">
                <a:ea typeface="+mn-lt"/>
                <a:cs typeface="+mn-lt"/>
              </a:rPr>
              <a:t>Կոլիզեումը</a:t>
            </a:r>
            <a:r>
              <a:rPr lang="en-US" sz="1600" dirty="0">
                <a:ea typeface="+mn-lt"/>
                <a:cs typeface="+mn-lt"/>
              </a:rPr>
              <a:t>: </a:t>
            </a:r>
            <a:r>
              <a:rPr lang="en-US" sz="1600" err="1">
                <a:ea typeface="+mn-lt"/>
                <a:cs typeface="+mn-lt"/>
              </a:rPr>
              <a:t>Այս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ամենը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կառուցվել</a:t>
            </a:r>
            <a:r>
              <a:rPr lang="en-US" sz="1600" dirty="0">
                <a:ea typeface="+mn-lt"/>
                <a:cs typeface="+mn-lt"/>
              </a:rPr>
              <a:t> է </a:t>
            </a:r>
            <a:r>
              <a:rPr lang="en-US" sz="1600" err="1">
                <a:ea typeface="+mn-lt"/>
                <a:cs typeface="+mn-lt"/>
              </a:rPr>
              <a:t>կայսրության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այլ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քաղաքներում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err="1">
                <a:ea typeface="+mn-lt"/>
                <a:cs typeface="+mn-lt"/>
              </a:rPr>
              <a:t>նույնպես</a:t>
            </a:r>
            <a:r>
              <a:rPr lang="en-US" sz="1600" dirty="0">
                <a:ea typeface="+mn-lt"/>
                <a:cs typeface="+mn-lt"/>
              </a:rPr>
              <a:t>: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92198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90FF3-B264-1B91-7BF4-DECF1A91C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Փի­լի­սո­փայու­թյո­ւն և ի­րա­վա­գի­տու­թյո­ւն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AC6D3-1867-0052-C35D-D28168B1E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01879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1200" dirty="0" err="1">
                <a:ea typeface="+mn-lt"/>
                <a:cs typeface="+mn-lt"/>
              </a:rPr>
              <a:t>Վաղ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միջ­նա­դա­րյան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հայ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հոգ­ևոր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մշա­կույ­թի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կար­ևոր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բաղ­կա­ցու­ցիչ­նե­րից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dirty="0" err="1">
                <a:ea typeface="+mn-lt"/>
                <a:cs typeface="+mn-lt"/>
              </a:rPr>
              <a:t>փի­լի­սո­փայու­թյու­նը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որն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այդ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ժա­մա­նակ­նե­րո­ւմ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հա­մար­վո­ւմ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էր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բո­լոր</a:t>
            </a:r>
            <a:r>
              <a:rPr lang="en-US" sz="1200" dirty="0">
                <a:ea typeface="+mn-lt"/>
                <a:cs typeface="+mn-lt"/>
              </a:rPr>
              <a:t> </a:t>
            </a:r>
            <a:br>
              <a:rPr lang="en-US" dirty="0"/>
            </a:br>
            <a:r>
              <a:rPr lang="en-US" sz="1200" dirty="0" err="1">
                <a:ea typeface="+mn-lt"/>
                <a:cs typeface="+mn-lt"/>
              </a:rPr>
              <a:t>գի­տություն­նե­րի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մայ­րը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dirty="0" err="1">
                <a:ea typeface="+mn-lt"/>
                <a:cs typeface="+mn-lt"/>
              </a:rPr>
              <a:t>Ա­ռա­վել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հայտ­նի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փի­լի­սո­փա­նե­րից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են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Եզ­նիկ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Կող­բա­ցին</a:t>
            </a:r>
            <a:r>
              <a:rPr lang="en-US" sz="1200" dirty="0">
                <a:ea typeface="+mn-lt"/>
                <a:cs typeface="+mn-lt"/>
              </a:rPr>
              <a:t> և </a:t>
            </a:r>
            <a:r>
              <a:rPr lang="en-US" sz="1200" dirty="0" err="1">
                <a:ea typeface="+mn-lt"/>
                <a:cs typeface="+mn-lt"/>
              </a:rPr>
              <a:t>Դավիթ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Ան­հաղ­թը</a:t>
            </a:r>
            <a:r>
              <a:rPr lang="en-US" sz="1200" dirty="0">
                <a:ea typeface="+mn-lt"/>
                <a:cs typeface="+mn-lt"/>
              </a:rPr>
              <a:t>։­ </a:t>
            </a:r>
            <a:r>
              <a:rPr lang="en-US" sz="1200" dirty="0" err="1">
                <a:ea typeface="+mn-lt"/>
                <a:cs typeface="+mn-lt"/>
              </a:rPr>
              <a:t>Հայ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փի­լի­սո­փայա­կան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մտքի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ա­մե­նան­շա­նա­վոր</a:t>
            </a:r>
            <a:r>
              <a:rPr lang="en-US" sz="1200" dirty="0">
                <a:ea typeface="+mn-lt"/>
                <a:cs typeface="+mn-lt"/>
              </a:rPr>
              <a:t> </a:t>
            </a:r>
            <a:br>
              <a:rPr lang="en-US" dirty="0"/>
            </a:br>
            <a:r>
              <a:rPr lang="en-US" sz="1200" dirty="0" err="1">
                <a:ea typeface="+mn-lt"/>
                <a:cs typeface="+mn-lt"/>
              </a:rPr>
              <a:t>ներ­կայա­ցու­ցիչը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Դա­վիթ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Ան­հա­ղթն</a:t>
            </a:r>
            <a:r>
              <a:rPr lang="en-US" sz="1200" dirty="0">
                <a:ea typeface="+mn-lt"/>
                <a:cs typeface="+mn-lt"/>
              </a:rPr>
              <a:t> է, </a:t>
            </a:r>
            <a:r>
              <a:rPr lang="en-US" sz="1200" dirty="0" err="1">
                <a:ea typeface="+mn-lt"/>
                <a:cs typeface="+mn-lt"/>
              </a:rPr>
              <a:t>ո­րը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հայտ­նի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dirty="0" err="1">
                <a:ea typeface="+mn-lt"/>
                <a:cs typeface="+mn-lt"/>
              </a:rPr>
              <a:t>իր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հան­րա­գի­տա­րա­նային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գի­տե­լիք­նե­րո­վ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dirty="0" err="1">
                <a:ea typeface="+mn-lt"/>
                <a:cs typeface="+mn-lt"/>
              </a:rPr>
              <a:t>Ապ­րել</a:t>
            </a:r>
            <a:r>
              <a:rPr lang="en-US" sz="1200" dirty="0">
                <a:ea typeface="+mn-lt"/>
                <a:cs typeface="+mn-lt"/>
              </a:rPr>
              <a:t> և </a:t>
            </a:r>
            <a:r>
              <a:rPr lang="en-US" sz="1200" dirty="0" err="1">
                <a:ea typeface="+mn-lt"/>
                <a:cs typeface="+mn-lt"/>
              </a:rPr>
              <a:t>դասավան­դել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dirty="0" err="1">
                <a:ea typeface="+mn-lt"/>
                <a:cs typeface="+mn-lt"/>
              </a:rPr>
              <a:t>Ա­լեք­սա­նդ­րի­այում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Հռոմո­ւմ</a:t>
            </a:r>
            <a:r>
              <a:rPr lang="en-US" sz="1200" dirty="0">
                <a:ea typeface="+mn-lt"/>
                <a:cs typeface="+mn-lt"/>
              </a:rPr>
              <a:t> և 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dirty="0" err="1">
                <a:ea typeface="+mn-lt"/>
                <a:cs typeface="+mn-lt"/>
              </a:rPr>
              <a:t>Ա­թեն­քո­ւմ</a:t>
            </a:r>
            <a:r>
              <a:rPr lang="en-US" sz="1200" dirty="0">
                <a:ea typeface="+mn-lt"/>
                <a:cs typeface="+mn-lt"/>
              </a:rPr>
              <a:t>։ </a:t>
            </a:r>
            <a:r>
              <a:rPr lang="en-US" sz="1200" dirty="0" err="1">
                <a:ea typeface="+mn-lt"/>
                <a:cs typeface="+mn-lt"/>
              </a:rPr>
              <a:t>Փի­լի­սփա­յա­կան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բա­նա­վե­ճե­րո­ւմ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մի­շտ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հաղ­թող</a:t>
            </a:r>
            <a:r>
              <a:rPr lang="en-US" sz="1200" dirty="0">
                <a:ea typeface="+mn-lt"/>
                <a:cs typeface="+mn-lt"/>
              </a:rPr>
              <a:t> է </a:t>
            </a:r>
            <a:r>
              <a:rPr lang="en-US" sz="1200" dirty="0" err="1">
                <a:ea typeface="+mn-lt"/>
                <a:cs typeface="+mn-lt"/>
              </a:rPr>
              <a:t>դո­ւրս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ե­կե­լ</a:t>
            </a:r>
            <a:r>
              <a:rPr lang="en-US" sz="1200" dirty="0">
                <a:ea typeface="+mn-lt"/>
                <a:cs typeface="+mn-lt"/>
              </a:rPr>
              <a:t>՝ </a:t>
            </a:r>
            <a:r>
              <a:rPr lang="en-US" sz="1200" dirty="0" err="1">
                <a:ea typeface="+mn-lt"/>
                <a:cs typeface="+mn-lt"/>
              </a:rPr>
              <a:t>ար­ժա­նա­նա­լով</a:t>
            </a:r>
            <a:r>
              <a:rPr lang="en-US" sz="1200" dirty="0">
                <a:ea typeface="+mn-lt"/>
                <a:cs typeface="+mn-lt"/>
              </a:rPr>
              <a:t> «</a:t>
            </a:r>
            <a:r>
              <a:rPr lang="en-US" sz="1200" dirty="0" err="1">
                <a:ea typeface="+mn-lt"/>
                <a:cs typeface="+mn-lt"/>
              </a:rPr>
              <a:t>Անհա­ղթ</a:t>
            </a:r>
            <a:r>
              <a:rPr lang="en-US" sz="1200" dirty="0">
                <a:ea typeface="+mn-lt"/>
                <a:cs typeface="+mn-lt"/>
              </a:rPr>
              <a:t>» </a:t>
            </a:r>
            <a:r>
              <a:rPr lang="en-US" sz="1200" dirty="0" err="1">
                <a:ea typeface="+mn-lt"/>
                <a:cs typeface="+mn-lt"/>
              </a:rPr>
              <a:t>տիտ­ղո­սի­ն</a:t>
            </a:r>
            <a:r>
              <a:rPr lang="en-US" sz="1200" dirty="0">
                <a:ea typeface="+mn-lt"/>
                <a:cs typeface="+mn-lt"/>
              </a:rPr>
              <a:t>։ </a:t>
            </a:r>
            <a:r>
              <a:rPr lang="en-US" sz="1200" dirty="0" err="1">
                <a:ea typeface="+mn-lt"/>
                <a:cs typeface="+mn-lt"/>
              </a:rPr>
              <a:t>Վե­րա­դառ­­նա­լով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Հայաս­տա­ն</a:t>
            </a:r>
            <a:r>
              <a:rPr lang="en-US" sz="1200" dirty="0">
                <a:ea typeface="+mn-lt"/>
                <a:cs typeface="+mn-lt"/>
              </a:rPr>
              <a:t>՝ </a:t>
            </a:r>
            <a:r>
              <a:rPr lang="en-US" sz="1200" dirty="0" err="1">
                <a:ea typeface="+mn-lt"/>
                <a:cs typeface="+mn-lt"/>
              </a:rPr>
              <a:t>ծա­վա­լել</a:t>
            </a:r>
            <a:r>
              <a:rPr lang="en-US" sz="1200" dirty="0">
                <a:ea typeface="+mn-lt"/>
                <a:cs typeface="+mn-lt"/>
              </a:rPr>
              <a:t> է 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dirty="0" err="1">
                <a:ea typeface="+mn-lt"/>
                <a:cs typeface="+mn-lt"/>
              </a:rPr>
              <a:t>գի­տա­կան</a:t>
            </a:r>
            <a:r>
              <a:rPr lang="en-US" sz="1200" dirty="0">
                <a:ea typeface="+mn-lt"/>
                <a:cs typeface="+mn-lt"/>
              </a:rPr>
              <a:t> և </a:t>
            </a:r>
            <a:r>
              <a:rPr lang="en-US" sz="1200" dirty="0" err="1">
                <a:ea typeface="+mn-lt"/>
                <a:cs typeface="+mn-lt"/>
              </a:rPr>
              <a:t>ման­կա­վար­ժա­կան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գոր­ծու­նե­ու­թյո­ւն</a:t>
            </a:r>
            <a:r>
              <a:rPr lang="en-US" sz="1200" dirty="0">
                <a:ea typeface="+mn-lt"/>
                <a:cs typeface="+mn-lt"/>
              </a:rPr>
              <a:t>։ </a:t>
            </a:r>
            <a:r>
              <a:rPr lang="en-US" sz="1200" dirty="0" err="1">
                <a:ea typeface="+mn-lt"/>
                <a:cs typeface="+mn-lt"/>
              </a:rPr>
              <a:t>Իր</a:t>
            </a:r>
            <a:r>
              <a:rPr lang="en-US" sz="1200" dirty="0">
                <a:ea typeface="+mn-lt"/>
                <a:cs typeface="+mn-lt"/>
              </a:rPr>
              <a:t> «</a:t>
            </a:r>
            <a:r>
              <a:rPr lang="en-US" sz="1200" dirty="0" err="1">
                <a:ea typeface="+mn-lt"/>
                <a:cs typeface="+mn-lt"/>
              </a:rPr>
              <a:t>Ի­մաս­տության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սահ­ման­նե­րը</a:t>
            </a:r>
            <a:r>
              <a:rPr lang="en-US" sz="1200" dirty="0">
                <a:ea typeface="+mn-lt"/>
                <a:cs typeface="+mn-lt"/>
              </a:rPr>
              <a:t>» </a:t>
            </a:r>
            <a:r>
              <a:rPr lang="en-US" sz="1200" dirty="0" err="1">
                <a:ea typeface="+mn-lt"/>
                <a:cs typeface="+mn-lt"/>
              </a:rPr>
              <a:t>դա­սա­կան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փի­լի­սո­փայա­կան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աշ­խա­տության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մեջ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վար­պե­տո­րեն</a:t>
            </a:r>
            <a:r>
              <a:rPr lang="en-US" sz="1200" dirty="0">
                <a:ea typeface="+mn-lt"/>
                <a:cs typeface="+mn-lt"/>
              </a:rPr>
              <a:t> 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dirty="0" err="1">
                <a:ea typeface="+mn-lt"/>
                <a:cs typeface="+mn-lt"/>
              </a:rPr>
              <a:t>կա­րո­ղա­ցել</a:t>
            </a:r>
            <a:r>
              <a:rPr lang="en-US" sz="1200" dirty="0">
                <a:ea typeface="+mn-lt"/>
                <a:cs typeface="+mn-lt"/>
              </a:rPr>
              <a:t> է </a:t>
            </a:r>
            <a:r>
              <a:rPr lang="en-US" sz="1200" dirty="0" err="1">
                <a:ea typeface="+mn-lt"/>
                <a:cs typeface="+mn-lt"/>
              </a:rPr>
              <a:t>հա­մադ­րել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փի­լի­սո­փայա­կան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գաղա­փար­նե­րն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ու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քրիս­տո­նե­ա­կան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վար­դա­պե­տու­թյու­նը</a:t>
            </a:r>
            <a:r>
              <a:rPr lang="en-US" sz="1200" dirty="0">
                <a:ea typeface="+mn-lt"/>
                <a:cs typeface="+mn-lt"/>
              </a:rPr>
              <a:t>։ </a:t>
            </a:r>
            <a:r>
              <a:rPr lang="en-US" sz="1200" dirty="0" err="1">
                <a:ea typeface="+mn-lt"/>
                <a:cs typeface="+mn-lt"/>
              </a:rPr>
              <a:t>Հայ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մա­տե­նագ­րու­թյու­նը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հա­­րո­ւստ</a:t>
            </a:r>
            <a:r>
              <a:rPr lang="en-US" sz="1200" dirty="0">
                <a:ea typeface="+mn-lt"/>
                <a:cs typeface="+mn-lt"/>
              </a:rPr>
              <a:t> է </a:t>
            </a:r>
            <a:r>
              <a:rPr lang="en-US" sz="1200" dirty="0" err="1">
                <a:ea typeface="+mn-lt"/>
                <a:cs typeface="+mn-lt"/>
              </a:rPr>
              <a:t>նաև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աշ­խար­հիկ</a:t>
            </a:r>
            <a:r>
              <a:rPr lang="en-US" sz="1200" dirty="0">
                <a:ea typeface="+mn-lt"/>
                <a:cs typeface="+mn-lt"/>
              </a:rPr>
              <a:t> և </a:t>
            </a:r>
            <a:r>
              <a:rPr lang="en-US" sz="1200" dirty="0" err="1">
                <a:ea typeface="+mn-lt"/>
                <a:cs typeface="+mn-lt"/>
              </a:rPr>
              <a:t>ե­կե­ղեցա­կան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ի­րա­վո­ւն­քի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հուշար­ձաննե­րով</a:t>
            </a:r>
            <a:r>
              <a:rPr lang="en-US" sz="1200" dirty="0">
                <a:ea typeface="+mn-lt"/>
                <a:cs typeface="+mn-lt"/>
              </a:rPr>
              <a:t> , </a:t>
            </a:r>
            <a:r>
              <a:rPr lang="en-US" sz="1200" dirty="0" err="1">
                <a:ea typeface="+mn-lt"/>
                <a:cs typeface="+mn-lt"/>
              </a:rPr>
              <a:t>ո­րոն­ցով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կա­նոնա­կա­րգ­վել</a:t>
            </a:r>
            <a:r>
              <a:rPr lang="en-US" sz="1200" dirty="0">
                <a:ea typeface="+mn-lt"/>
                <a:cs typeface="+mn-lt"/>
              </a:rPr>
              <a:t> է </a:t>
            </a:r>
            <a:r>
              <a:rPr lang="en-US" sz="1200" dirty="0" err="1">
                <a:ea typeface="+mn-lt"/>
                <a:cs typeface="+mn-lt"/>
              </a:rPr>
              <a:t>վաղ­միջ­նա­դա­րյան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Հայաս­տանի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ե­կե­ղե­ցա­կան</a:t>
            </a:r>
            <a:r>
              <a:rPr lang="en-US" sz="1200" dirty="0">
                <a:ea typeface="+mn-lt"/>
                <a:cs typeface="+mn-lt"/>
              </a:rPr>
              <a:t> և </a:t>
            </a:r>
            <a:r>
              <a:rPr lang="en-US" sz="1200" dirty="0" err="1">
                <a:ea typeface="+mn-lt"/>
                <a:cs typeface="+mn-lt"/>
              </a:rPr>
              <a:t>սոցի­ա­լական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կյանքը</a:t>
            </a:r>
            <a:r>
              <a:rPr lang="en-US" sz="1200" dirty="0">
                <a:ea typeface="+mn-lt"/>
                <a:cs typeface="+mn-lt"/>
              </a:rPr>
              <a:t>։ 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dirty="0" err="1">
                <a:ea typeface="+mn-lt"/>
                <a:cs typeface="+mn-lt"/>
              </a:rPr>
              <a:t>Հայ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ե­կե­ղե­ցա­կան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ի­րավուն­քի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մեզ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հա­սած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հնա­գույն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հու­շ­ար­ձան­նե­րից</a:t>
            </a:r>
            <a:r>
              <a:rPr lang="en-US" sz="1200" dirty="0">
                <a:ea typeface="+mn-lt"/>
                <a:cs typeface="+mn-lt"/>
              </a:rPr>
              <a:t> է </a:t>
            </a:r>
            <a:r>
              <a:rPr lang="en-US" sz="1200" dirty="0" err="1">
                <a:ea typeface="+mn-lt"/>
                <a:cs typeface="+mn-lt"/>
              </a:rPr>
              <a:t>Հով­հան­նես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Օձնե­ցու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կազ­մած</a:t>
            </a:r>
            <a:r>
              <a:rPr lang="en-US" sz="1200" dirty="0">
                <a:ea typeface="+mn-lt"/>
                <a:cs typeface="+mn-lt"/>
              </a:rPr>
              <a:t> «­</a:t>
            </a:r>
            <a:r>
              <a:rPr lang="en-US" sz="1200" dirty="0" err="1">
                <a:ea typeface="+mn-lt"/>
                <a:cs typeface="+mn-lt"/>
              </a:rPr>
              <a:t>Կա­նո­նա­գի­րք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Հայո­ցը</a:t>
            </a:r>
            <a:r>
              <a:rPr lang="en-US" sz="1200" dirty="0">
                <a:ea typeface="+mn-lt"/>
                <a:cs typeface="+mn-lt"/>
              </a:rPr>
              <a:t>» (728 թ.)։ 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dirty="0" err="1">
                <a:ea typeface="+mn-lt"/>
                <a:cs typeface="+mn-lt"/>
              </a:rPr>
              <a:t>Այս­տեղ</a:t>
            </a:r>
            <a:r>
              <a:rPr lang="en-US" sz="1200" dirty="0">
                <a:ea typeface="+mn-lt"/>
                <a:cs typeface="+mn-lt"/>
              </a:rPr>
              <a:t> ի </a:t>
            </a:r>
            <a:r>
              <a:rPr lang="en-US" sz="1200" dirty="0" err="1">
                <a:ea typeface="+mn-lt"/>
                <a:cs typeface="+mn-lt"/>
              </a:rPr>
              <a:t>մի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են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բեր­ված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մի­նչ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այդ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Հայոց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ե­կե­ղե­ցու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կող­մից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ար­դեն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ընդ­հա­նո­ւր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ճա­նա­չո­ւմ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գտած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կա­նո­նա­կան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բնագ­րե­րը</a:t>
            </a:r>
            <a:r>
              <a:rPr lang="en-US" sz="1200" dirty="0">
                <a:ea typeface="+mn-lt"/>
                <a:cs typeface="+mn-lt"/>
              </a:rPr>
              <a:t> 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dirty="0">
                <a:ea typeface="+mn-lt"/>
                <a:cs typeface="+mn-lt"/>
              </a:rPr>
              <a:t>(</a:t>
            </a:r>
            <a:r>
              <a:rPr lang="en-US" sz="1200" dirty="0" err="1">
                <a:ea typeface="+mn-lt"/>
                <a:cs typeface="+mn-lt"/>
              </a:rPr>
              <a:t>տի­ե­զե­րա­կան</a:t>
            </a:r>
            <a:r>
              <a:rPr lang="en-US" sz="1200" dirty="0">
                <a:ea typeface="+mn-lt"/>
                <a:cs typeface="+mn-lt"/>
              </a:rPr>
              <a:t>, </a:t>
            </a:r>
            <a:r>
              <a:rPr lang="en-US" sz="1200" dirty="0" err="1">
                <a:ea typeface="+mn-lt"/>
                <a:cs typeface="+mn-lt"/>
              </a:rPr>
              <a:t>տե­ղա­կան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ժո­ղով­նե­րի</a:t>
            </a:r>
            <a:r>
              <a:rPr lang="en-US" sz="1200" dirty="0">
                <a:ea typeface="+mn-lt"/>
                <a:cs typeface="+mn-lt"/>
              </a:rPr>
              <a:t>, </a:t>
            </a:r>
            <a:r>
              <a:rPr lang="en-US" sz="1200" dirty="0" err="1">
                <a:ea typeface="+mn-lt"/>
                <a:cs typeface="+mn-lt"/>
              </a:rPr>
              <a:t>այլ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ե­կե­ղե­ցի­նե­րի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ու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ազ­գային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ե­կե­ղե­ցու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նշա­նա­վոր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հայ­րե­րի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կա­նո­նադ­րու­թյո­ւն­ներ</a:t>
            </a:r>
            <a:r>
              <a:rPr lang="en-US" sz="1200" dirty="0">
                <a:ea typeface="+mn-lt"/>
                <a:cs typeface="+mn-lt"/>
              </a:rPr>
              <a:t>)։ </a:t>
            </a:r>
            <a:br>
              <a:rPr lang="en-US" sz="1200" dirty="0">
                <a:ea typeface="+mn-lt"/>
                <a:cs typeface="+mn-lt"/>
              </a:rPr>
            </a:br>
            <a:r>
              <a:rPr lang="en-US" sz="1200" dirty="0" err="1">
                <a:ea typeface="+mn-lt"/>
                <a:cs typeface="+mn-lt"/>
              </a:rPr>
              <a:t>Ժո­ղո­վա­ծո­ւն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ամ­րագ­րում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էր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Հայոց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ե­կե­ղե­ցու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ծի­սա­կան</a:t>
            </a:r>
            <a:r>
              <a:rPr lang="en-US" sz="1200" dirty="0">
                <a:ea typeface="+mn-lt"/>
                <a:cs typeface="+mn-lt"/>
              </a:rPr>
              <a:t> և </a:t>
            </a:r>
            <a:r>
              <a:rPr lang="en-US" sz="1200" dirty="0" err="1">
                <a:ea typeface="+mn-lt"/>
                <a:cs typeface="+mn-lt"/>
              </a:rPr>
              <a:t>դա­վա­նա­բա­նա­կան</a:t>
            </a:r>
            <a:r>
              <a:rPr lang="en-US" sz="1200" dirty="0">
                <a:ea typeface="+mn-lt"/>
                <a:cs typeface="+mn-lt"/>
              </a:rPr>
              <a:t> </a:t>
            </a:r>
            <a:r>
              <a:rPr lang="en-US" sz="1200" dirty="0" err="1">
                <a:ea typeface="+mn-lt"/>
                <a:cs typeface="+mn-lt"/>
              </a:rPr>
              <a:t>ա­ռա­նձ­նա­հատ­կու­թյո­ւն­­ները</a:t>
            </a:r>
            <a:r>
              <a:rPr lang="en-US" sz="1200" dirty="0">
                <a:ea typeface="+mn-lt"/>
                <a:cs typeface="+mn-lt"/>
              </a:rPr>
              <a:t>:</a:t>
            </a:r>
            <a:endParaRPr lang="en-US" sz="1200" dirty="0"/>
          </a:p>
          <a:p>
            <a:endParaRPr lang="en-US" sz="1200" dirty="0"/>
          </a:p>
          <a:p>
            <a:endParaRPr lang="en-US" sz="1200" dirty="0">
              <a:ea typeface="+mn-lt"/>
              <a:cs typeface="+mn-lt"/>
            </a:endParaRPr>
          </a:p>
        </p:txBody>
      </p:sp>
      <p:pic>
        <p:nvPicPr>
          <p:cNvPr id="4" name="Picture 3" descr="Դավիթ Անհաղթ / David the... - Armenia: Land of Treasure | Facebook">
            <a:extLst>
              <a:ext uri="{FF2B5EF4-FFF2-40B4-BE49-F238E27FC236}">
                <a16:creationId xmlns:a16="http://schemas.microsoft.com/office/drawing/2014/main" id="{8F99D01A-EE7F-EBF2-5013-D25922D12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262" y="2086878"/>
            <a:ext cx="3704742" cy="344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56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656E3C-00A3-6B89-8F33-DEA133E2E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800"/>
              <a:t>Համեմատություն Հունաստանի հետ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17AB2-64E4-0050-0182-998027E94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/>
              <a:t>Բոլորս գիտենք, որ Հունաստանի փիլիսոփայությունը ամենազարգացածներից է, նույնիսկ կարելի է ասել ամենազարգացածն է աշխարհում, և հաստատ զարգացած է Հայաստանի (մանավանդ այդ ժամանակվա) փիլիսոփայության հետ: Հայտնի փիլիսոփահներն էն՝ </a:t>
            </a:r>
            <a:r>
              <a:rPr lang="en-US" sz="1700">
                <a:ea typeface="+mn-lt"/>
                <a:cs typeface="+mn-lt"/>
              </a:rPr>
              <a:t>Սոկրատեսը, Պլատոնը և Արիստոտել: Պլատոնը եղել է Սոկրատեսի աշակերտը, իսկ Արիստոտելը՝ Պլատոնի:</a:t>
            </a:r>
          </a:p>
          <a:p>
            <a:endParaRPr lang="en-US" sz="1700"/>
          </a:p>
        </p:txBody>
      </p:sp>
      <p:pic>
        <p:nvPicPr>
          <p:cNvPr id="4" name="Picture 3" descr="Parthenon Greece Acropolis · Free photo on Pixabay">
            <a:extLst>
              <a:ext uri="{FF2B5EF4-FFF2-40B4-BE49-F238E27FC236}">
                <a16:creationId xmlns:a16="http://schemas.microsoft.com/office/drawing/2014/main" id="{1111202B-C906-524A-5555-F353219630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13265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945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2CEB16-CB8F-CD4D-C772-921594067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4000" dirty="0" err="1"/>
              <a:t>Կարճ</a:t>
            </a:r>
            <a:r>
              <a:rPr lang="en-US" sz="4000" dirty="0"/>
              <a:t> </a:t>
            </a:r>
            <a:r>
              <a:rPr lang="en-US" sz="4000" dirty="0" err="1"/>
              <a:t>յուրաքանչյուրի</a:t>
            </a:r>
            <a:r>
              <a:rPr lang="en-US" sz="4000" dirty="0"/>
              <a:t> </a:t>
            </a:r>
            <a:r>
              <a:rPr lang="en-US" sz="4000" dirty="0" err="1"/>
              <a:t>մասին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43F69-5432-B741-03FC-8BF23FD6C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400"/>
              <a:t>Սոկրատեսը </a:t>
            </a:r>
            <a:r>
              <a:rPr lang="en-US" sz="1400">
                <a:ea typeface="+mn-lt"/>
                <a:cs typeface="+mn-lt"/>
              </a:rPr>
              <a:t>հաճախ էր սովորական մարդկանց հետ զրուցում, որպեսզի հասկացներ լավի և վատի տարբերությունը: Նրա սիրելի խոսքերն են՝&lt;&lt;Ես գիտեմ, որ ոչինչ չգիտեմ&gt;&gt;: Սոկրատեսի մտքերը գրի է առել իր աշակերտներից Պլատոնը:</a:t>
            </a:r>
          </a:p>
          <a:p>
            <a:r>
              <a:rPr lang="en-US" sz="1400">
                <a:ea typeface="+mn-lt"/>
                <a:cs typeface="+mn-lt"/>
              </a:rPr>
              <a:t>Պլատոնը հետո նույնպես դարձավ հայտնի փիլիսոփահ, որը ուներ շատ աշակերներ: Իր բացված դպրոցը կոչվում էր &lt;&lt;Ակադեմիա&gt;&gt;:</a:t>
            </a:r>
            <a:br>
              <a:rPr lang="en-US" sz="1400">
                <a:ea typeface="+mn-lt"/>
                <a:cs typeface="+mn-lt"/>
              </a:rPr>
            </a:br>
            <a:r>
              <a:rPr lang="en-US" sz="1400">
                <a:ea typeface="+mn-lt"/>
                <a:cs typeface="+mn-lt"/>
              </a:rPr>
              <a:t>Պլատոնի ամենահայտնի աշակերտը եղել է Արիստոտելը: Արիստոտելը հաճախ չէր համաձայնվում իր ուսուցիչի մտքերի հետ:</a:t>
            </a:r>
          </a:p>
          <a:p>
            <a:r>
              <a:rPr lang="en-US" sz="1400">
                <a:ea typeface="+mn-lt"/>
                <a:cs typeface="+mn-lt"/>
              </a:rPr>
              <a:t>Արիստոտելը նույնպես հետագայում դարձավ հայտնի փիլիսոփահ և ունեցավ շատ աշակերներ: Իր բացված դպրոցը նա կոչել է &lt;&lt;Լիկեոն&gt;&gt;: Նա գրել է գրքեր մաթեմատիկայի, բնագիտության, պատմության և շատ այլ բաների մասին:  Նրա ամենահայտնի աշակերտը եղել է Ալեքսանդր Մակեդոնացին:</a:t>
            </a:r>
            <a:endParaRPr lang="en-US" sz="1400"/>
          </a:p>
        </p:txBody>
      </p:sp>
      <p:pic>
        <p:nvPicPr>
          <p:cNvPr id="5" name="Picture 4" descr="A statue of a bearded person&#10;&#10;Description automatically generated">
            <a:extLst>
              <a:ext uri="{FF2B5EF4-FFF2-40B4-BE49-F238E27FC236}">
                <a16:creationId xmlns:a16="http://schemas.microsoft.com/office/drawing/2014/main" id="{821D5AA4-A855-1D8D-69AB-1E03FC4324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57" r="5081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330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Why do students value science but not want to be scientists?">
            <a:extLst>
              <a:ext uri="{FF2B5EF4-FFF2-40B4-BE49-F238E27FC236}">
                <a16:creationId xmlns:a16="http://schemas.microsoft.com/office/drawing/2014/main" id="{74908BD8-13F9-0564-B8B9-66B2991B0B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68" r="15955" b="-1"/>
          <a:stretch/>
        </p:blipFill>
        <p:spPr>
          <a:xfrm>
            <a:off x="3152976" y="10"/>
            <a:ext cx="903902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86B623-C714-D920-D5B6-7563CCD35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7" y="351987"/>
            <a:ext cx="3822189" cy="914568"/>
          </a:xfrm>
        </p:spPr>
        <p:txBody>
          <a:bodyPr>
            <a:normAutofit fontScale="90000"/>
          </a:bodyPr>
          <a:lstStyle/>
          <a:p>
            <a:r>
              <a:rPr lang="en-US" sz="3700"/>
              <a:t>Բնական գիտությունները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615E0-B95C-307D-2834-1D6F82232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545" y="1619649"/>
            <a:ext cx="3822189" cy="45967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000" err="1">
                <a:latin typeface="Arial"/>
                <a:cs typeface="Arial"/>
              </a:rPr>
              <a:t>Վաղ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միջ­նա­դա­րյան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Հայաս­տա­նում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զար­գա­ցած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ճյու­ղե­րն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է­ին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տի­ե­զե­րա­գիտու­թյու­նը</a:t>
            </a:r>
            <a:r>
              <a:rPr lang="en-US" sz="1000" dirty="0">
                <a:latin typeface="Arial"/>
                <a:cs typeface="Arial"/>
              </a:rPr>
              <a:t> և </a:t>
            </a:r>
            <a:r>
              <a:rPr lang="en-US" sz="1000" err="1">
                <a:latin typeface="Arial"/>
                <a:cs typeface="Arial"/>
              </a:rPr>
              <a:t>տո­մա­րը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բժշ­կա­գի­տու­թյու­նը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աշ­խար­հագ­րու­թյու­նը</a:t>
            </a:r>
            <a:r>
              <a:rPr lang="en-US" sz="1000" dirty="0">
                <a:latin typeface="Arial"/>
                <a:cs typeface="Arial"/>
              </a:rPr>
              <a:t> և </a:t>
            </a:r>
            <a:r>
              <a:rPr lang="en-US" sz="1000" err="1">
                <a:latin typeface="Arial"/>
                <a:cs typeface="Arial"/>
              </a:rPr>
              <a:t>քար­տե­զագրու­թյու­նը</a:t>
            </a:r>
            <a:r>
              <a:rPr lang="en-US" sz="1000" dirty="0">
                <a:latin typeface="Arial"/>
                <a:cs typeface="Arial"/>
              </a:rPr>
              <a:t>:­ </a:t>
            </a:r>
            <a:r>
              <a:rPr lang="en-US" sz="1000" err="1">
                <a:latin typeface="Arial"/>
                <a:cs typeface="Arial"/>
              </a:rPr>
              <a:t>Ա­ռա­ջին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հայ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հե­ղի­նա­կը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որ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օգ­տա­գոր­ծել</a:t>
            </a:r>
            <a:r>
              <a:rPr lang="en-US" sz="1000" dirty="0">
                <a:latin typeface="Arial"/>
                <a:cs typeface="Arial"/>
              </a:rPr>
              <a:t> է </a:t>
            </a:r>
            <a:r>
              <a:rPr lang="en-US" sz="1000" err="1">
                <a:latin typeface="Arial"/>
                <a:cs typeface="Arial"/>
              </a:rPr>
              <a:t>բնա­գի­տու­թյան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տվյալ­նե­րն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իր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աշ­խա­տու­թյու­նո­ւմ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Եզ­նիկ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Կող­բա­ցին</a:t>
            </a:r>
            <a:r>
              <a:rPr lang="en-US" sz="1000" dirty="0">
                <a:latin typeface="Arial"/>
                <a:cs typeface="Arial"/>
              </a:rPr>
              <a:t> է։ </a:t>
            </a:r>
            <a:r>
              <a:rPr lang="en-US" sz="1000" err="1">
                <a:latin typeface="Arial"/>
                <a:cs typeface="Arial"/>
              </a:rPr>
              <a:t>Սա­կայն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բնա­կան</a:t>
            </a:r>
            <a:r>
              <a:rPr lang="en-US" sz="1000" dirty="0">
                <a:latin typeface="Arial"/>
                <a:cs typeface="Arial"/>
              </a:rPr>
              <a:t> և </a:t>
            </a:r>
            <a:r>
              <a:rPr lang="en-US" sz="1000" err="1">
                <a:latin typeface="Arial"/>
                <a:cs typeface="Arial"/>
              </a:rPr>
              <a:t>ճշգ­րիտ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գի­տու­թյուննե­րի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հիմ­նա­դի­րը</a:t>
            </a:r>
            <a:r>
              <a:rPr lang="en-US" sz="1000" dirty="0">
                <a:latin typeface="Arial"/>
                <a:cs typeface="Arial"/>
              </a:rPr>
              <a:t> VII դ. </a:t>
            </a:r>
            <a:r>
              <a:rPr lang="en-US" sz="1000" err="1">
                <a:latin typeface="Arial"/>
                <a:cs typeface="Arial"/>
              </a:rPr>
              <a:t>աշ­խար­հա­հռ­չակ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գիտ­նա­կան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Ա­նա­նի­ա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Շի­րա­կա­ցին</a:t>
            </a:r>
            <a:r>
              <a:rPr lang="en-US" sz="1000" dirty="0">
                <a:latin typeface="Arial"/>
                <a:cs typeface="Arial"/>
              </a:rPr>
              <a:t> է։ </a:t>
            </a:r>
            <a:r>
              <a:rPr lang="en-US" sz="1000" err="1">
                <a:latin typeface="Arial"/>
                <a:cs typeface="Arial"/>
              </a:rPr>
              <a:t>Նա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նշա­նա­կա­լի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նե­րդ­րո­ւմ</a:t>
            </a:r>
            <a:r>
              <a:rPr lang="en-US" sz="1000" dirty="0">
                <a:latin typeface="Arial"/>
                <a:cs typeface="Arial"/>
              </a:rPr>
              <a:t> է </a:t>
            </a:r>
            <a:r>
              <a:rPr lang="en-US" sz="1000" err="1">
                <a:latin typeface="Arial"/>
                <a:cs typeface="Arial"/>
              </a:rPr>
              <a:t>ու­նե­ցել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մա­թե­մա­տի­կայի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ֆի­զի­կայի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աշ­խար­հագրու­թյան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աստ­ղա­գի­տու­թյան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օ­դեր­ևու­թա­բա­նու­թյան</a:t>
            </a:r>
            <a:r>
              <a:rPr lang="en-US" sz="1000" dirty="0">
                <a:latin typeface="Arial"/>
                <a:cs typeface="Arial"/>
              </a:rPr>
              <a:t> և </a:t>
            </a:r>
            <a:r>
              <a:rPr lang="en-US" sz="1000" err="1">
                <a:latin typeface="Arial"/>
                <a:cs typeface="Arial"/>
              </a:rPr>
              <a:t>օ­րա­ցույ­ցի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ու­սո­ւմ­նասի­րու­թյան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մե­ջ</a:t>
            </a:r>
            <a:r>
              <a:rPr lang="en-US" sz="1000" dirty="0">
                <a:latin typeface="Arial"/>
                <a:cs typeface="Arial"/>
              </a:rPr>
              <a:t>։ </a:t>
            </a:r>
            <a:r>
              <a:rPr lang="en-US" sz="1000" err="1">
                <a:latin typeface="Arial"/>
                <a:cs typeface="Arial"/>
              </a:rPr>
              <a:t>Կազ­մել</a:t>
            </a:r>
            <a:r>
              <a:rPr lang="en-US" sz="1000" dirty="0">
                <a:latin typeface="Arial"/>
                <a:cs typeface="Arial"/>
              </a:rPr>
              <a:t> է </a:t>
            </a:r>
            <a:r>
              <a:rPr lang="en-US" sz="1000" err="1">
                <a:latin typeface="Arial"/>
                <a:cs typeface="Arial"/>
              </a:rPr>
              <a:t>բնա­գի­տու­թյան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դա­սա­գր­քե­ր</a:t>
            </a:r>
            <a:r>
              <a:rPr lang="en-US" sz="1000" dirty="0">
                <a:latin typeface="Arial"/>
                <a:cs typeface="Arial"/>
              </a:rPr>
              <a:t>։ </a:t>
            </a:r>
            <a:r>
              <a:rPr lang="en-US" sz="1000" err="1">
                <a:latin typeface="Arial"/>
                <a:cs typeface="Arial"/>
              </a:rPr>
              <a:t>Մա­թե­մա­տի­կայի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բնագա­վա­ռո­ւմ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նրա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նվա­ճո­ւմ­նե­րից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են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չո­րս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մա­թե­մա­տի­կա­կան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գոր­ծո­ղու­թյո­ւն­նե­րի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ա­ղյու­սակ­նե­րը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մա­թե­մա­տի­կա­կան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հա­նե­լո­ւկ­նե­րի</a:t>
            </a:r>
            <a:r>
              <a:rPr lang="en-US" sz="1000" dirty="0">
                <a:latin typeface="Arial"/>
                <a:cs typeface="Arial"/>
              </a:rPr>
              <a:t> և </a:t>
            </a:r>
            <a:r>
              <a:rPr lang="en-US" sz="1000" err="1">
                <a:latin typeface="Arial"/>
                <a:cs typeface="Arial"/>
              </a:rPr>
              <a:t>խն­դիր­նե­րի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ա­մե­նա­վաղ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հավա­քա­ծո­ւն</a:t>
            </a:r>
            <a:r>
              <a:rPr lang="en-US" sz="1000" dirty="0">
                <a:latin typeface="Arial"/>
                <a:cs typeface="Arial"/>
              </a:rPr>
              <a:t> և </a:t>
            </a:r>
            <a:r>
              <a:rPr lang="en-US" sz="1000" err="1">
                <a:latin typeface="Arial"/>
                <a:cs typeface="Arial"/>
              </a:rPr>
              <a:t>մաթեմատիկայի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խնդիրների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ամենավաղ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հայերեն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գիրքը</a:t>
            </a:r>
            <a:r>
              <a:rPr lang="en-US" sz="1000" dirty="0">
                <a:latin typeface="Arial"/>
                <a:cs typeface="Arial"/>
              </a:rPr>
              <a:t>: ­</a:t>
            </a:r>
            <a:r>
              <a:rPr lang="en-US" sz="1000" err="1">
                <a:latin typeface="Arial"/>
                <a:cs typeface="Arial"/>
              </a:rPr>
              <a:t>Վաղ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միջ­նա­դա­րյան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Հայաս­տա­նո­ւմ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ծաղ­կո­ւմ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ապ­րե­ցին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նաև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աշ­խար­հագ­րությո­ւնն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ու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քար­տե­զագ­րու­թյու­նը</a:t>
            </a:r>
            <a:r>
              <a:rPr lang="en-US" sz="1000" dirty="0">
                <a:latin typeface="Arial"/>
                <a:cs typeface="Arial"/>
              </a:rPr>
              <a:t>։ </a:t>
            </a:r>
            <a:r>
              <a:rPr lang="en-US" sz="1000" err="1">
                <a:latin typeface="Arial"/>
                <a:cs typeface="Arial"/>
              </a:rPr>
              <a:t>Հայտ­նի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են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Մով­սես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Խո­րե­նա­ցու</a:t>
            </a:r>
            <a:r>
              <a:rPr lang="en-US" sz="1000" dirty="0">
                <a:latin typeface="Arial"/>
                <a:cs typeface="Arial"/>
              </a:rPr>
              <a:t> և </a:t>
            </a:r>
            <a:r>
              <a:rPr lang="en-US" sz="1000" err="1">
                <a:latin typeface="Arial"/>
                <a:cs typeface="Arial"/>
              </a:rPr>
              <a:t>Ա­նա­նի­ա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Շի­րակա­ցու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հե­ղի­նա­կած</a:t>
            </a:r>
            <a:r>
              <a:rPr lang="en-US" sz="1000" dirty="0">
                <a:latin typeface="Arial"/>
                <a:cs typeface="Arial"/>
              </a:rPr>
              <a:t> «</a:t>
            </a:r>
            <a:r>
              <a:rPr lang="en-US" sz="1000" err="1">
                <a:latin typeface="Arial"/>
                <a:cs typeface="Arial"/>
              </a:rPr>
              <a:t>Աշ­խար­հա­ցույց»նե­րը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ո­րո­նք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ե­զա­կի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աշ­խա­տու­թյո­ւն­ներ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են</a:t>
            </a:r>
            <a:r>
              <a:rPr lang="en-US" sz="1000" dirty="0">
                <a:latin typeface="Arial"/>
                <a:cs typeface="Arial"/>
              </a:rPr>
              <a:t>։ </a:t>
            </a:r>
            <a:r>
              <a:rPr lang="en-US" sz="1000" err="1">
                <a:latin typeface="Arial"/>
                <a:cs typeface="Arial"/>
              </a:rPr>
              <a:t>Գր­վել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են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ան­տիկ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հե­ղի­նակ­նե­րի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աշխա­տու­թյո­ւն­նե­րից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մե­ծա­պես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օգտվելով</a:t>
            </a:r>
            <a:r>
              <a:rPr lang="en-US" sz="1000" dirty="0">
                <a:latin typeface="Arial"/>
                <a:cs typeface="Arial"/>
              </a:rPr>
              <a:t> , </a:t>
            </a:r>
            <a:r>
              <a:rPr lang="en-US" sz="1000" err="1">
                <a:latin typeface="Arial"/>
                <a:cs typeface="Arial"/>
              </a:rPr>
              <a:t>բայց</a:t>
            </a:r>
            <a:r>
              <a:rPr lang="en-US" sz="1000" dirty="0">
                <a:latin typeface="Arial"/>
                <a:cs typeface="Arial"/>
              </a:rPr>
              <a:t> և </a:t>
            </a:r>
            <a:r>
              <a:rPr lang="en-US" sz="1000" err="1">
                <a:latin typeface="Arial"/>
                <a:cs typeface="Arial"/>
              </a:rPr>
              <a:t>հա­վե­լե­լով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ի­րե­նց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ինք­նու­րույն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նյութը</a:t>
            </a:r>
            <a:r>
              <a:rPr lang="en-US" sz="1000" dirty="0">
                <a:latin typeface="Arial"/>
                <a:cs typeface="Arial"/>
              </a:rPr>
              <a:t>։ </a:t>
            </a:r>
            <a:r>
              <a:rPr lang="en-US" sz="1000" err="1">
                <a:latin typeface="Arial"/>
                <a:cs typeface="Arial"/>
              </a:rPr>
              <a:t>Բա­վա­կա­նին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ման­րա­մա­սն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տեղեկու­թյո­ւն­ներ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են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պա­րու­նա­կո­ւմ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ժա­մանա­կի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հայտ­նի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աշ­խար­հի</a:t>
            </a:r>
            <a:r>
              <a:rPr lang="en-US" sz="1000" dirty="0">
                <a:latin typeface="Arial"/>
                <a:cs typeface="Arial"/>
              </a:rPr>
              <a:t>՝ </a:t>
            </a:r>
            <a:r>
              <a:rPr lang="en-US" sz="1000" err="1">
                <a:latin typeface="Arial"/>
                <a:cs typeface="Arial"/>
              </a:rPr>
              <a:t>Եվ­րո­պայի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Ա­սի­այի</a:t>
            </a:r>
            <a:r>
              <a:rPr lang="en-US" sz="1000" dirty="0">
                <a:latin typeface="Arial"/>
                <a:cs typeface="Arial"/>
              </a:rPr>
              <a:t> և </a:t>
            </a:r>
            <a:r>
              <a:rPr lang="en-US" sz="1000" err="1">
                <a:latin typeface="Arial"/>
                <a:cs typeface="Arial"/>
              </a:rPr>
              <a:t>Լի­բի­այի</a:t>
            </a:r>
            <a:r>
              <a:rPr lang="en-US" sz="1000" dirty="0">
                <a:latin typeface="Arial"/>
                <a:cs typeface="Arial"/>
              </a:rPr>
              <a:t> (</a:t>
            </a:r>
            <a:r>
              <a:rPr lang="en-US" sz="1000" err="1">
                <a:latin typeface="Arial"/>
                <a:cs typeface="Arial"/>
              </a:rPr>
              <a:t>Աֆ­րի­կայի</a:t>
            </a:r>
            <a:r>
              <a:rPr lang="en-US" sz="1000" dirty="0">
                <a:latin typeface="Arial"/>
                <a:cs typeface="Arial"/>
              </a:rPr>
              <a:t>) </a:t>
            </a:r>
            <a:r>
              <a:rPr lang="en-US" sz="1000" err="1">
                <a:latin typeface="Arial"/>
                <a:cs typeface="Arial"/>
              </a:rPr>
              <a:t>մասի­ն</a:t>
            </a:r>
            <a:r>
              <a:rPr lang="en-US" sz="1000" dirty="0">
                <a:latin typeface="Arial"/>
                <a:cs typeface="Arial"/>
              </a:rPr>
              <a:t>։ </a:t>
            </a:r>
            <a:r>
              <a:rPr lang="en-US" sz="1000" err="1">
                <a:latin typeface="Arial"/>
                <a:cs typeface="Arial"/>
              </a:rPr>
              <a:t>տե­ղծ­վեց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ժո­ղո­վր­դա­կան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բժշ­կու­թյան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վրա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հի­մն­ված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դե­ղա­մի­ջոց­նե­րի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հա­րո­ւստ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գան­ձարա­ն</a:t>
            </a:r>
            <a:r>
              <a:rPr lang="en-US" sz="1000" dirty="0">
                <a:latin typeface="Arial"/>
                <a:cs typeface="Arial"/>
              </a:rPr>
              <a:t>։ </a:t>
            </a:r>
            <a:r>
              <a:rPr lang="en-US" sz="1000" err="1">
                <a:latin typeface="Arial"/>
                <a:cs typeface="Arial"/>
              </a:rPr>
              <a:t>Ծա­վա­լո­ւն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աշ­խա­տա­նք­ներ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է­ին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տար­վո­ւմ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նաև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տո­մա­րա­գի­տու­թյան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մեջ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ո­րը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հատ­կա­պես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կար­ևոր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էր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Հայոց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ե­կե­ղե­ցու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կայաց­ման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հա­մա­ր</a:t>
            </a:r>
            <a:r>
              <a:rPr lang="en-US" sz="1000" dirty="0">
                <a:latin typeface="Arial"/>
                <a:cs typeface="Arial"/>
              </a:rPr>
              <a:t>։ 554 թ. </a:t>
            </a:r>
            <a:r>
              <a:rPr lang="en-US" sz="1000" err="1">
                <a:latin typeface="Arial"/>
                <a:cs typeface="Arial"/>
              </a:rPr>
              <a:t>Դվի­նի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երկ­րո­րդ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ժո­ղո­վո­ւմ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սահ­ման­վեց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Հայոց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մեծ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թվա­կա­նը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ո­րի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սկիզ­բը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հա­մար­վո­ւմ</a:t>
            </a:r>
            <a:r>
              <a:rPr lang="en-US" sz="1000" dirty="0">
                <a:latin typeface="Arial"/>
                <a:cs typeface="Arial"/>
              </a:rPr>
              <a:t> է 552 թ. </a:t>
            </a:r>
            <a:r>
              <a:rPr lang="en-US" sz="1000" err="1">
                <a:latin typeface="Arial"/>
                <a:cs typeface="Arial"/>
              </a:rPr>
              <a:t>հու­լի­սի</a:t>
            </a:r>
            <a:r>
              <a:rPr lang="en-US" sz="1000" dirty="0">
                <a:latin typeface="Arial"/>
                <a:cs typeface="Arial"/>
              </a:rPr>
              <a:t> 11-ը։ </a:t>
            </a:r>
            <a:r>
              <a:rPr lang="en-US" sz="1000" err="1">
                <a:latin typeface="Arial"/>
                <a:cs typeface="Arial"/>
              </a:rPr>
              <a:t>Ստեղ­ծե­լով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իր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թվա­կա­նու­թյու­նը</a:t>
            </a:r>
            <a:r>
              <a:rPr lang="en-US" sz="1000" dirty="0">
                <a:latin typeface="Arial"/>
                <a:cs typeface="Arial"/>
              </a:rPr>
              <a:t>՝ </a:t>
            </a:r>
            <a:r>
              <a:rPr lang="en-US" sz="1000" err="1">
                <a:latin typeface="Arial"/>
                <a:cs typeface="Arial"/>
              </a:rPr>
              <a:t>Հայոց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ե­կե­ղե­ցին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զատ­վեց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հար­ևան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ե­կե­ղե­ցի­նե­րից</a:t>
            </a:r>
            <a:r>
              <a:rPr lang="en-US" sz="1000" dirty="0">
                <a:latin typeface="Arial"/>
                <a:cs typeface="Arial"/>
              </a:rPr>
              <a:t> և </a:t>
            </a:r>
            <a:r>
              <a:rPr lang="en-US" sz="1000" err="1">
                <a:latin typeface="Arial"/>
                <a:cs typeface="Arial"/>
              </a:rPr>
              <a:t>նրա­նց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ազ­դե­ցու­թյո­ւն­նե­րից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ե­կե­ղե­ցա­կան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տո­նե­րի</a:t>
            </a:r>
            <a:r>
              <a:rPr lang="en-US" sz="1000" dirty="0">
                <a:latin typeface="Arial"/>
                <a:cs typeface="Arial"/>
              </a:rPr>
              <a:t>, </a:t>
            </a:r>
            <a:r>
              <a:rPr lang="en-US" sz="1000" err="1">
                <a:latin typeface="Arial"/>
                <a:cs typeface="Arial"/>
              </a:rPr>
              <a:t>ժա­մա­նա­կի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հա­շվ­ման</a:t>
            </a:r>
            <a:r>
              <a:rPr lang="en-US" sz="1000" dirty="0">
                <a:latin typeface="Arial"/>
                <a:cs typeface="Arial"/>
              </a:rPr>
              <a:t> և </a:t>
            </a:r>
            <a:r>
              <a:rPr lang="en-US" sz="1000" err="1">
                <a:latin typeface="Arial"/>
                <a:cs typeface="Arial"/>
              </a:rPr>
              <a:t>այլ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err="1">
                <a:latin typeface="Arial"/>
                <a:cs typeface="Arial"/>
              </a:rPr>
              <a:t>հար­ցե­րո­ւմ</a:t>
            </a:r>
            <a:r>
              <a:rPr lang="en-US" sz="1000" dirty="0">
                <a:latin typeface="Arial"/>
                <a:cs typeface="Arial"/>
              </a:rPr>
              <a:t>։</a:t>
            </a:r>
          </a:p>
          <a:p>
            <a:endParaRPr lang="en-US" sz="1100" dirty="0">
              <a:latin typeface="Arial"/>
              <a:cs typeface="Arial"/>
            </a:endParaRPr>
          </a:p>
          <a:p>
            <a:endParaRPr lang="en-US" sz="11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391443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ience | Hassle-free homework | Educake">
            <a:extLst>
              <a:ext uri="{FF2B5EF4-FFF2-40B4-BE49-F238E27FC236}">
                <a16:creationId xmlns:a16="http://schemas.microsoft.com/office/drawing/2014/main" id="{4F1DB34E-2BC0-807C-5524-6FDF133417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2" r="4190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642E27-635F-087D-9771-FF436BD3E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097" y="-2737"/>
            <a:ext cx="3822189" cy="1729119"/>
          </a:xfrm>
        </p:spPr>
        <p:txBody>
          <a:bodyPr>
            <a:normAutofit/>
          </a:bodyPr>
          <a:lstStyle/>
          <a:p>
            <a:r>
              <a:rPr lang="en-US" sz="3400"/>
              <a:t>Համեմատություն Հռոմի և Հունաստանի հետ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94E47-4DAB-ABF8-D2A5-AB50847C6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855" y="2026925"/>
            <a:ext cx="3822189" cy="212679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200"/>
              </a:spcBef>
            </a:pPr>
            <a:r>
              <a:rPr lang="hy-AM" sz="1300" dirty="0" err="1">
                <a:latin typeface="Arial"/>
                <a:cs typeface="Arial"/>
              </a:rPr>
              <a:t>Հռումում</a:t>
            </a:r>
            <a:r>
              <a:rPr lang="hy-AM" sz="1300" dirty="0">
                <a:latin typeface="Arial"/>
                <a:cs typeface="Arial"/>
              </a:rPr>
              <a:t> ամենահայտնի գիտությունների է եղել </a:t>
            </a:r>
            <a:r>
              <a:rPr lang="hy-AM" sz="1300" dirty="0" err="1">
                <a:latin typeface="Arial"/>
                <a:cs typeface="Arial"/>
              </a:rPr>
              <a:t>փիլիսոփայություննը</a:t>
            </a:r>
            <a:r>
              <a:rPr lang="hy-AM" sz="1300" dirty="0">
                <a:latin typeface="Arial"/>
                <a:cs typeface="Arial"/>
              </a:rPr>
              <a:t> և աշխարհագրությունը։  </a:t>
            </a:r>
            <a:endParaRPr lang="en-US" sz="1300">
              <a:latin typeface="Arial"/>
              <a:cs typeface="Arial"/>
            </a:endParaRPr>
          </a:p>
          <a:p>
            <a:pPr>
              <a:spcBef>
                <a:spcPts val="1200"/>
              </a:spcBef>
            </a:pPr>
            <a:r>
              <a:rPr lang="hy-AM" sz="1300" dirty="0">
                <a:latin typeface="Arial"/>
                <a:cs typeface="Arial"/>
              </a:rPr>
              <a:t>Հռոմի հայտնի </a:t>
            </a:r>
            <a:r>
              <a:rPr lang="hy-AM" sz="1300" dirty="0" err="1">
                <a:latin typeface="Arial"/>
                <a:cs typeface="Arial"/>
              </a:rPr>
              <a:t>փիլիոսփաներից</a:t>
            </a:r>
            <a:r>
              <a:rPr lang="hy-AM" sz="1300" dirty="0">
                <a:latin typeface="Arial"/>
                <a:cs typeface="Arial"/>
              </a:rPr>
              <a:t> են </a:t>
            </a:r>
            <a:r>
              <a:rPr lang="hy-AM" sz="1300" dirty="0" err="1">
                <a:latin typeface="Arial"/>
                <a:cs typeface="Arial"/>
              </a:rPr>
              <a:t>Պլինիոս</a:t>
            </a:r>
            <a:r>
              <a:rPr lang="hy-AM" sz="1300" dirty="0">
                <a:latin typeface="Arial"/>
                <a:cs typeface="Arial"/>
              </a:rPr>
              <a:t> Ավագը և </a:t>
            </a:r>
            <a:r>
              <a:rPr lang="hy-AM" sz="1300" dirty="0" err="1">
                <a:latin typeface="Arial"/>
                <a:cs typeface="Arial"/>
              </a:rPr>
              <a:t>Կոռնելիուս</a:t>
            </a:r>
            <a:r>
              <a:rPr lang="hy-AM" sz="1300" dirty="0">
                <a:latin typeface="Arial"/>
                <a:cs typeface="Arial"/>
              </a:rPr>
              <a:t> Տակիտոս։</a:t>
            </a:r>
            <a:endParaRPr lang="en-US" sz="1300">
              <a:latin typeface="Arial"/>
              <a:cs typeface="Arial"/>
            </a:endParaRPr>
          </a:p>
          <a:p>
            <a:pPr>
              <a:spcBef>
                <a:spcPts val="1200"/>
              </a:spcBef>
            </a:pPr>
            <a:r>
              <a:rPr lang="hy-AM" sz="1300" dirty="0">
                <a:latin typeface="Arial"/>
                <a:cs typeface="Arial"/>
              </a:rPr>
              <a:t>Հռոմի հայտնի </a:t>
            </a:r>
            <a:r>
              <a:rPr lang="hy-AM" sz="1300" dirty="0" err="1">
                <a:latin typeface="Arial"/>
                <a:cs typeface="Arial"/>
              </a:rPr>
              <a:t>աշխարագրագետ</a:t>
            </a:r>
            <a:r>
              <a:rPr lang="hy-AM" sz="1300" dirty="0">
                <a:latin typeface="Arial"/>
                <a:cs typeface="Arial"/>
              </a:rPr>
              <a:t> են համարվում </a:t>
            </a:r>
            <a:r>
              <a:rPr lang="hy-AM" sz="1300" dirty="0" err="1">
                <a:latin typeface="Arial"/>
                <a:cs typeface="Arial"/>
              </a:rPr>
              <a:t>Պավսանիասը</a:t>
            </a:r>
            <a:r>
              <a:rPr lang="hy-AM" sz="1300" dirty="0">
                <a:latin typeface="Arial"/>
                <a:cs typeface="Arial"/>
              </a:rPr>
              <a:t>, Կլավդիոս </a:t>
            </a:r>
            <a:r>
              <a:rPr lang="hy-AM" sz="1300" dirty="0" err="1">
                <a:latin typeface="Arial"/>
                <a:cs typeface="Arial"/>
              </a:rPr>
              <a:t>Պտղոմեոսը</a:t>
            </a:r>
            <a:endParaRPr lang="en-US" sz="1300" dirty="0">
              <a:latin typeface="Arial"/>
              <a:cs typeface="Arial"/>
            </a:endParaRPr>
          </a:p>
          <a:p>
            <a:pPr>
              <a:spcBef>
                <a:spcPts val="1200"/>
              </a:spcBef>
            </a:pPr>
            <a:r>
              <a:rPr lang="hy-AM" sz="1300" dirty="0">
                <a:latin typeface="Arial"/>
                <a:cs typeface="Arial"/>
              </a:rPr>
              <a:t>և </a:t>
            </a:r>
            <a:r>
              <a:rPr lang="hy-AM" sz="1300" dirty="0" err="1">
                <a:latin typeface="Arial"/>
                <a:cs typeface="Arial"/>
              </a:rPr>
              <a:t>Ստրաբոնը</a:t>
            </a:r>
            <a:r>
              <a:rPr lang="hy-AM" sz="1300" dirty="0">
                <a:latin typeface="Arial"/>
                <a:cs typeface="Arial"/>
              </a:rPr>
              <a:t>։</a:t>
            </a:r>
          </a:p>
          <a:p>
            <a:pPr>
              <a:spcBef>
                <a:spcPts val="1200"/>
              </a:spcBef>
            </a:pPr>
            <a:r>
              <a:rPr lang="hy-AM" sz="1300" dirty="0">
                <a:latin typeface="Arial"/>
                <a:cs typeface="Arial"/>
              </a:rPr>
              <a:t>Հունաստանում շատ </a:t>
            </a:r>
            <a:r>
              <a:rPr lang="hy-AM" sz="1300" dirty="0" err="1">
                <a:latin typeface="Arial"/>
                <a:cs typeface="Arial"/>
              </a:rPr>
              <a:t>գիտություներ</a:t>
            </a:r>
            <a:r>
              <a:rPr lang="hy-AM" sz="1300" dirty="0">
                <a:latin typeface="Arial"/>
                <a:cs typeface="Arial"/>
              </a:rPr>
              <a:t> էին եղել, որոնք լավ զարգացած են եղել, բայց ամենազարգացած </a:t>
            </a:r>
            <a:r>
              <a:rPr lang="hy-AM" sz="1300" dirty="0" err="1">
                <a:latin typeface="Arial"/>
                <a:cs typeface="Arial"/>
              </a:rPr>
              <a:t>գիտությւոներն</a:t>
            </a:r>
            <a:r>
              <a:rPr lang="hy-AM" sz="1300" dirty="0">
                <a:latin typeface="Arial"/>
                <a:cs typeface="Arial"/>
              </a:rPr>
              <a:t> էին </a:t>
            </a:r>
            <a:r>
              <a:rPr lang="hy-AM" sz="1300" dirty="0" err="1">
                <a:latin typeface="Arial"/>
                <a:cs typeface="Arial"/>
              </a:rPr>
              <a:t>մաթեմատիկան</a:t>
            </a:r>
            <a:r>
              <a:rPr lang="hy-AM" sz="1300" dirty="0">
                <a:latin typeface="Arial"/>
                <a:cs typeface="Arial"/>
              </a:rPr>
              <a:t>, </a:t>
            </a:r>
            <a:r>
              <a:rPr lang="hy-AM" sz="1300" dirty="0" err="1">
                <a:latin typeface="Arial"/>
                <a:cs typeface="Arial"/>
              </a:rPr>
              <a:t>աստղագիտություննը</a:t>
            </a:r>
            <a:r>
              <a:rPr lang="hy-AM" sz="1300" dirty="0">
                <a:latin typeface="Arial"/>
                <a:cs typeface="Arial"/>
              </a:rPr>
              <a:t>, ֆիզիկան և փիլիսոփայությունը։ </a:t>
            </a:r>
            <a:endParaRPr lang="en-US" sz="1300">
              <a:latin typeface="Arial"/>
              <a:cs typeface="Arial"/>
            </a:endParaRPr>
          </a:p>
          <a:p>
            <a:pPr>
              <a:spcBef>
                <a:spcPts val="1200"/>
              </a:spcBef>
            </a:pPr>
            <a:r>
              <a:rPr lang="hy-AM" sz="1300" dirty="0">
                <a:latin typeface="Arial"/>
                <a:cs typeface="Arial"/>
              </a:rPr>
              <a:t>Հունաստանի ամենահայտնի </a:t>
            </a:r>
            <a:r>
              <a:rPr lang="hy-AM" sz="1300" dirty="0" err="1">
                <a:latin typeface="Arial"/>
                <a:cs typeface="Arial"/>
              </a:rPr>
              <a:t>մաթեմատիկոսը</a:t>
            </a:r>
            <a:r>
              <a:rPr lang="hy-AM" sz="1300" dirty="0">
                <a:latin typeface="Arial"/>
                <a:cs typeface="Arial"/>
              </a:rPr>
              <a:t>, </a:t>
            </a:r>
            <a:r>
              <a:rPr lang="hy-AM" sz="1300" dirty="0" err="1">
                <a:latin typeface="Arial"/>
                <a:cs typeface="Arial"/>
              </a:rPr>
              <a:t>ֆիզիկոսը</a:t>
            </a:r>
            <a:r>
              <a:rPr lang="hy-AM" sz="1300" dirty="0">
                <a:latin typeface="Arial"/>
                <a:cs typeface="Arial"/>
              </a:rPr>
              <a:t> և </a:t>
            </a:r>
            <a:r>
              <a:rPr lang="hy-AM" sz="1300" dirty="0" err="1">
                <a:latin typeface="Arial"/>
                <a:cs typeface="Arial"/>
              </a:rPr>
              <a:t>աստղագետև</a:t>
            </a:r>
            <a:r>
              <a:rPr lang="hy-AM" sz="1300" dirty="0">
                <a:latin typeface="Arial"/>
                <a:cs typeface="Arial"/>
              </a:rPr>
              <a:t> եղել է </a:t>
            </a:r>
            <a:r>
              <a:rPr lang="hy-AM" sz="1300" dirty="0" err="1">
                <a:latin typeface="Arial"/>
                <a:cs typeface="Arial"/>
              </a:rPr>
              <a:t>Ֆյութագորեսը</a:t>
            </a:r>
            <a:r>
              <a:rPr lang="hy-AM" sz="1300" dirty="0">
                <a:latin typeface="Arial"/>
                <a:cs typeface="Arial"/>
              </a:rPr>
              <a:t> և </a:t>
            </a:r>
            <a:r>
              <a:rPr lang="hy-AM" sz="1300" dirty="0" err="1">
                <a:latin typeface="Arial"/>
                <a:cs typeface="Arial"/>
              </a:rPr>
              <a:t>Արքիմեդը</a:t>
            </a:r>
            <a:r>
              <a:rPr lang="hy-AM" sz="1300" dirty="0">
                <a:latin typeface="Arial"/>
                <a:cs typeface="Arial"/>
              </a:rPr>
              <a:t>։</a:t>
            </a:r>
            <a:endParaRPr lang="en-US" sz="1300">
              <a:latin typeface="Arial"/>
              <a:cs typeface="Arial"/>
            </a:endParaRPr>
          </a:p>
          <a:p>
            <a:pPr>
              <a:spcBef>
                <a:spcPts val="1200"/>
              </a:spcBef>
            </a:pPr>
            <a:r>
              <a:rPr lang="hy-AM" sz="1300" dirty="0">
                <a:latin typeface="Arial"/>
                <a:cs typeface="Arial"/>
              </a:rPr>
              <a:t>Հունաստանի ամենահայտնի </a:t>
            </a:r>
            <a:r>
              <a:rPr lang="hy-AM" sz="1300" dirty="0" err="1">
                <a:latin typeface="Arial"/>
                <a:cs typeface="Arial"/>
              </a:rPr>
              <a:t>փիլիսոփան</a:t>
            </a:r>
            <a:r>
              <a:rPr lang="hy-AM" sz="1300" dirty="0">
                <a:latin typeface="Arial"/>
                <a:cs typeface="Arial"/>
              </a:rPr>
              <a:t> է եղել </a:t>
            </a:r>
            <a:r>
              <a:rPr lang="hy-AM" sz="1300" dirty="0" err="1">
                <a:latin typeface="Arial"/>
                <a:cs typeface="Arial"/>
              </a:rPr>
              <a:t>Պլատոնը</a:t>
            </a:r>
            <a:r>
              <a:rPr lang="hy-AM" sz="1300" dirty="0">
                <a:latin typeface="Arial"/>
                <a:cs typeface="Arial"/>
              </a:rPr>
              <a:t>։</a:t>
            </a:r>
            <a:endParaRPr lang="hy-AM" sz="1300" dirty="0"/>
          </a:p>
        </p:txBody>
      </p:sp>
    </p:spTree>
    <p:extLst>
      <p:ext uri="{BB962C8B-B14F-4D97-AF65-F5344CB8AC3E}">
        <p14:creationId xmlns:p14="http://schemas.microsoft.com/office/powerpoint/2010/main" val="35491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2CD15-F2CC-7EE4-2E89-58780BFD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786" y="220608"/>
            <a:ext cx="10515600" cy="1325563"/>
          </a:xfrm>
        </p:spPr>
        <p:txBody>
          <a:bodyPr/>
          <a:lstStyle/>
          <a:p>
            <a:r>
              <a:rPr lang="en-US" dirty="0" err="1"/>
              <a:t>Քանդակագործություն</a:t>
            </a:r>
            <a:r>
              <a:rPr lang="en-US" dirty="0"/>
              <a:t> և </a:t>
            </a:r>
            <a:r>
              <a:rPr lang="en-US" dirty="0" err="1"/>
              <a:t>նկարչություն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23B1D-6ACA-24FB-41A6-426C408EA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32738" cy="435133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dirty="0" err="1">
                <a:ea typeface="+mn-lt"/>
                <a:cs typeface="+mn-lt"/>
              </a:rPr>
              <a:t>Միջ­նա­դա­րյան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մշա­կույ­թի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ինք­նա­տի­պու­թյան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խո­րհր­դա­նի­շն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են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խաչ­քա­րերը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ո­րո­նք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խո­րհր­դան­շո­ւմ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են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Քրիս­տո­սի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փր­կա­գոր­ծու­թյու­նը</a:t>
            </a:r>
            <a:r>
              <a:rPr lang="en-US" dirty="0">
                <a:ea typeface="+mn-lt"/>
                <a:cs typeface="+mn-lt"/>
              </a:rPr>
              <a:t>։ </a:t>
            </a:r>
            <a:r>
              <a:rPr lang="en-US" dirty="0" err="1">
                <a:ea typeface="+mn-lt"/>
                <a:cs typeface="+mn-lt"/>
              </a:rPr>
              <a:t>Եր­ևան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ե­կան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բա­րձրա­քան­դակ­նե­րն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ու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հար­թա­քան­դակ­նե­րը</a:t>
            </a:r>
            <a:r>
              <a:rPr lang="en-US" dirty="0">
                <a:ea typeface="+mn-lt"/>
                <a:cs typeface="+mn-lt"/>
              </a:rPr>
              <a:t>։ </a:t>
            </a:r>
            <a:r>
              <a:rPr lang="en-US" dirty="0" err="1">
                <a:ea typeface="+mn-lt"/>
                <a:cs typeface="+mn-lt"/>
              </a:rPr>
              <a:t>Շեն­քե­րի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ե­կե­ղե­ցի­նե­րի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պա­լատ­նե­րի</a:t>
            </a:r>
            <a:r>
              <a:rPr lang="en-US" dirty="0">
                <a:ea typeface="+mn-lt"/>
                <a:cs typeface="+mn-lt"/>
              </a:rPr>
              <a:t> և </a:t>
            </a:r>
            <a:r>
              <a:rPr lang="en-US" dirty="0" err="1">
                <a:ea typeface="+mn-lt"/>
                <a:cs typeface="+mn-lt"/>
              </a:rPr>
              <a:t>կո­թող­նե­րի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վրա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քան­դակ­վո­ւմ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է­ին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զա­նա­զան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պատ­կեր­ներ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ա­ռան­ձին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տեսա­րան­ներ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բու­սա­կան</a:t>
            </a:r>
            <a:r>
              <a:rPr lang="en-US" dirty="0">
                <a:ea typeface="+mn-lt"/>
                <a:cs typeface="+mn-lt"/>
              </a:rPr>
              <a:t> և </a:t>
            </a:r>
            <a:r>
              <a:rPr lang="en-US" dirty="0" err="1">
                <a:ea typeface="+mn-lt"/>
                <a:cs typeface="+mn-lt"/>
              </a:rPr>
              <a:t>երկ­րա­չա­փա­կան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շատ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հա­րո­ւստ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ու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բազ­մա­զան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զարդա­ձևե­ր</a:t>
            </a:r>
            <a:r>
              <a:rPr lang="en-US" dirty="0">
                <a:ea typeface="+mn-lt"/>
                <a:cs typeface="+mn-lt"/>
              </a:rPr>
              <a:t>։ </a:t>
            </a:r>
            <a:r>
              <a:rPr lang="en-US" dirty="0" err="1">
                <a:ea typeface="+mn-lt"/>
                <a:cs typeface="+mn-lt"/>
              </a:rPr>
              <a:t>Տի­րա­պե­տող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է­ին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կրո­նա­կան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բո­վան­դա­կու­թյա­մբ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քան­դակ­նե­րը</a:t>
            </a:r>
            <a:r>
              <a:rPr lang="en-US" dirty="0">
                <a:ea typeface="+mn-lt"/>
                <a:cs typeface="+mn-lt"/>
              </a:rPr>
              <a:t>։ </a:t>
            </a:r>
            <a:endParaRPr lang="en-US">
              <a:ea typeface="+mn-lt"/>
              <a:cs typeface="+mn-lt"/>
            </a:endParaRPr>
          </a:p>
        </p:txBody>
      </p:sp>
      <p:pic>
        <p:nvPicPr>
          <p:cNvPr id="4" name="Picture 3" descr="Խաչքար">
            <a:extLst>
              <a:ext uri="{FF2B5EF4-FFF2-40B4-BE49-F238E27FC236}">
                <a16:creationId xmlns:a16="http://schemas.microsoft.com/office/drawing/2014/main" id="{47808CD8-E509-92DB-2F43-7C26FFFAC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227" y="1712935"/>
            <a:ext cx="5751785" cy="379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6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painting of a person sitting on a bed with other people&#10;&#10;Description automatically generated">
            <a:extLst>
              <a:ext uri="{FF2B5EF4-FFF2-40B4-BE49-F238E27FC236}">
                <a16:creationId xmlns:a16="http://schemas.microsoft.com/office/drawing/2014/main" id="{F1121A1C-CE00-69B9-D2DE-6C40BDB4B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21" b="1"/>
          <a:stretch/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517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Հայաստանի մշակույթը V-IX դդ. համեմատելով Հունաստանի և Հռոմի հետ</vt:lpstr>
      <vt:lpstr>Դպրոցներ և թարգմանական գրականություն</vt:lpstr>
      <vt:lpstr>Համեմատություն Հռոմի հետ</vt:lpstr>
      <vt:lpstr>Ճարտարապետություն</vt:lpstr>
      <vt:lpstr>Համեմատում Հռոմի հետ</vt:lpstr>
      <vt:lpstr>Փի­լի­սո­փայու­թյո­ւն և ի­րա­վա­գի­տու­թյո­ւն</vt:lpstr>
      <vt:lpstr>Համեմատություն Հունաստանի հետ</vt:lpstr>
      <vt:lpstr>Կարճ յուրաքանչյուրի մասին</vt:lpstr>
      <vt:lpstr>Բնական գիտությունները</vt:lpstr>
      <vt:lpstr>Համեմատություն Հռոմի և Հունաստանի հետ</vt:lpstr>
      <vt:lpstr>Քանդակագործություն և նկարչություն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478</cp:revision>
  <dcterms:created xsi:type="dcterms:W3CDTF">2024-05-12T07:24:59Z</dcterms:created>
  <dcterms:modified xsi:type="dcterms:W3CDTF">2024-05-20T06:30:44Z</dcterms:modified>
</cp:coreProperties>
</file>